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OTPIXEL" initials="ROOTPIXEL" lastIdx="1" clrIdx="0">
    <p:extLst>
      <p:ext uri="{19B8F6BF-5375-455C-9EA6-DF929625EA0E}">
        <p15:presenceInfo xmlns:p15="http://schemas.microsoft.com/office/powerpoint/2012/main" userId="ROOTPIX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7030A0"/>
    <a:srgbClr val="D4C4F1"/>
    <a:srgbClr val="E2D9F8"/>
    <a:srgbClr val="FF99FF"/>
    <a:srgbClr val="FF61B0"/>
    <a:srgbClr val="FFEDF6"/>
    <a:srgbClr val="FFE5F2"/>
    <a:srgbClr val="333399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25" d="100"/>
          <a:sy n="25" d="100"/>
        </p:scale>
        <p:origin x="236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FA01C-926C-4037-8E41-A683C62D4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74C938-2D40-4B5A-AC5F-FD2CFA9BF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8BCB6-ECB1-46D0-AC29-45C2CF892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8141-B39D-42B5-BB38-A5AC8FECFF42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CE615-2301-499F-9221-BC49F7259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EB2C4-EB4F-42A3-9785-FAAC2181C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859FF-9A67-487E-A4C5-F733C1E0C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02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F8F2-A7D4-4D6B-A29C-122F78D7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2C4548-A5F3-4ACF-997B-7C56704A4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8822D-FCA0-453C-9BD6-5F5A6E162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8141-B39D-42B5-BB38-A5AC8FECFF42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9A76-1F0B-4759-A20C-93829BFC6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DFC37-9943-405D-94F2-F5215599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859FF-9A67-487E-A4C5-F733C1E0C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8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1F193E-DAB9-431D-B143-8902CB4652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7A33E-CC4A-4BFE-ACFD-3DDA6C124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7DCFA-DF48-4718-B91E-C9C0B309B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8141-B39D-42B5-BB38-A5AC8FECFF42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2968E-0FC5-43E1-A854-01F26852F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9B793-C66F-41B2-9BF4-E7AA097B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859FF-9A67-487E-A4C5-F733C1E0C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4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F8F49-408B-4984-8ACF-ED83BCDB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38C7D-97D2-40D7-A326-F0CB63BA4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EC5D0-D39F-4CDF-8327-F848F2E6C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8141-B39D-42B5-BB38-A5AC8FECFF42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70031-D0B4-401C-BB91-878107BCE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DB0F3-6BC4-47AB-B2C7-63789D3AB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859FF-9A67-487E-A4C5-F733C1E0C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85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D065E-816D-4864-B58B-590AD380B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37D72-B208-4F48-AF08-0AFEFF6F0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0B8E9-DF20-4AA5-94E9-699DAD8A2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8141-B39D-42B5-BB38-A5AC8FECFF42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E3420-7323-4A0F-ACFB-BDA5B8E50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33E49-EED3-441A-8F7F-F40DCF82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859FF-9A67-487E-A4C5-F733C1E0C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44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1B937-4832-4D04-9E9E-D0BEFEF1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ECC8E-C659-47E2-9281-81F09C247B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FF7F6-1D50-4133-9F03-C18F2ABA3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348C4-7B69-4328-AD76-EE05F33E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8141-B39D-42B5-BB38-A5AC8FECFF42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EA15F-C234-4D6A-A90B-0B9EBCBAD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BAAF3-79AF-4283-84D1-0F73ABC47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859FF-9A67-487E-A4C5-F733C1E0C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90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ED658-14E9-4AC6-ADF4-C5F25BD7D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7B485-916A-46E6-AF45-171513B31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2308C8-0C3A-4E79-9AAB-E740ADFCD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9831B9-5EFC-4CA7-8F3C-AE497900D8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A03BA4-81FF-44C7-B680-B37EF53F5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CC12BC-8803-4B72-B8DB-03CF97F9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8141-B39D-42B5-BB38-A5AC8FECFF42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BE3632-7CA3-473E-BE00-158442A12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7590A6-221F-4E70-BAE9-B28A7049F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859FF-9A67-487E-A4C5-F733C1E0C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57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7D81-EA47-4EAA-800C-4E199CD65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6484CB-D48F-41B4-924D-DBA7BAAC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8141-B39D-42B5-BB38-A5AC8FECFF42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77FCEB-F48E-4A83-A0DF-4A9E304AE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2AE7CA-5CF9-4352-BA91-A4885E72A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859FF-9A67-487E-A4C5-F733C1E0C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59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78B391-AF58-49C0-98BE-997AB806A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8141-B39D-42B5-BB38-A5AC8FECFF42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5152A-8EEF-4710-BC9C-DE48F63E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AC978-A486-4B26-BDA0-3C44B07C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859FF-9A67-487E-A4C5-F733C1E0C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85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58859-0BE9-48ED-A79D-3E462E1D7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4DC86-AD56-468B-BE5B-CE18CF2EA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6925C-46F4-427C-8343-C935A6BBB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B1203-E509-4D63-B573-4DF293F16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8141-B39D-42B5-BB38-A5AC8FECFF42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074F7-9A18-4E9A-AD90-BAC5208A7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E8B1-3FD5-451D-BAFC-05696B9E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859FF-9A67-487E-A4C5-F733C1E0C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09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CBE6-F44A-480D-B206-2E095CB33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2C44F-FA3F-4FF7-A4A3-A9040E765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E6F67-049C-4893-BFF9-D582DC22F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D27D7A-D8E9-45EF-8F4F-E239D92DB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8141-B39D-42B5-BB38-A5AC8FECFF42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AD547-B102-43A9-BD54-BCBEA8BC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8A51C-8D04-4F34-A43C-02C78785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859FF-9A67-487E-A4C5-F733C1E0C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03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365446-2AEE-40B6-BA11-05EAA0055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17E2A-DCE5-40DF-A296-1413A1AE1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68E21-5AB0-4D01-8555-F9DF57A99D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8141-B39D-42B5-BB38-A5AC8FECFF42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24602-421A-4BA0-BA88-0E44EFF899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90F39-65B6-4F73-966F-32DBCFA13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859FF-9A67-487E-A4C5-F733C1E0C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3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.gif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25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>
            <a:extLst>
              <a:ext uri="{FF2B5EF4-FFF2-40B4-BE49-F238E27FC236}">
                <a16:creationId xmlns:a16="http://schemas.microsoft.com/office/drawing/2014/main" id="{65B89873-8D9B-408A-83BF-74961978534B}"/>
              </a:ext>
            </a:extLst>
          </p:cNvPr>
          <p:cNvSpPr txBox="1"/>
          <p:nvPr/>
        </p:nvSpPr>
        <p:spPr>
          <a:xfrm>
            <a:off x="1295678" y="2558726"/>
            <a:ext cx="5360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  <a:latin typeface="QUARTZO demo" pitchFamily="2" charset="0"/>
              </a:rPr>
              <a:t>DO YOU HAVE AN ISSUE WITH</a:t>
            </a:r>
          </a:p>
        </p:txBody>
      </p:sp>
      <p:sp>
        <p:nvSpPr>
          <p:cNvPr id="6" name="TEXTBOX">
            <a:extLst>
              <a:ext uri="{FF2B5EF4-FFF2-40B4-BE49-F238E27FC236}">
                <a16:creationId xmlns:a16="http://schemas.microsoft.com/office/drawing/2014/main" id="{187911D6-80E2-46ED-8474-0BC7E7915E93}"/>
              </a:ext>
            </a:extLst>
          </p:cNvPr>
          <p:cNvSpPr txBox="1"/>
          <p:nvPr/>
        </p:nvSpPr>
        <p:spPr>
          <a:xfrm>
            <a:off x="507289" y="2840656"/>
            <a:ext cx="64956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00" dirty="0">
                <a:solidFill>
                  <a:srgbClr val="CC3399"/>
                </a:solidFill>
                <a:latin typeface="Oleo Script" panose="02000000000000000000" pitchFamily="2" charset="0"/>
              </a:rPr>
              <a:t>Managing Your Time?</a:t>
            </a:r>
          </a:p>
        </p:txBody>
      </p:sp>
      <p:pic>
        <p:nvPicPr>
          <p:cNvPr id="4" name="PICTURE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37EF01-738E-41C5-93E6-CC4C678E2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76" y="1174874"/>
            <a:ext cx="3109400" cy="4017344"/>
          </a:xfrm>
          <a:prstGeom prst="rect">
            <a:avLst/>
          </a:prstGeom>
        </p:spPr>
      </p:pic>
      <p:pic>
        <p:nvPicPr>
          <p:cNvPr id="8" name="MUSIC">
            <a:hlinkClick r:id="" action="ppaction://media"/>
            <a:extLst>
              <a:ext uri="{FF2B5EF4-FFF2-40B4-BE49-F238E27FC236}">
                <a16:creationId xmlns:a16="http://schemas.microsoft.com/office/drawing/2014/main" id="{7F349E83-09C3-46DD-84B6-03BF9D93A9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54576" y="-8662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0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66667E-6 -1.11111E-6 L 0.05065 -1.11111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2.70833E-6 -4.81481E-6 L 0.05065 -4.81481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" presetClass="exit" presetSubtype="8" accel="10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8" accel="100000" fill="hold" grpId="2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9" presetClass="exit" presetSubtype="0" ac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5758" numSld="999" showWhenStopped="0">
                <p:cTn id="3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2" grpId="1"/>
      <p:bldP spid="2" grpId="2"/>
      <p:bldP spid="6" grpId="0"/>
      <p:bldP spid="6" grpId="1"/>
      <p:bldP spid="6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C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>
            <a:extLst>
              <a:ext uri="{FF2B5EF4-FFF2-40B4-BE49-F238E27FC236}">
                <a16:creationId xmlns:a16="http://schemas.microsoft.com/office/drawing/2014/main" id="{9D3E7F0F-D65F-45A0-B6F7-9235A772B006}"/>
              </a:ext>
            </a:extLst>
          </p:cNvPr>
          <p:cNvSpPr txBox="1"/>
          <p:nvPr/>
        </p:nvSpPr>
        <p:spPr>
          <a:xfrm>
            <a:off x="4423106" y="3105835"/>
            <a:ext cx="3345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spc="600" dirty="0">
                <a:solidFill>
                  <a:srgbClr val="7030A0"/>
                </a:solidFill>
                <a:latin typeface="Raleway Black" panose="020B0A03030101060003" pitchFamily="34" charset="0"/>
              </a:rPr>
              <a:t>VISIT NOW</a:t>
            </a:r>
          </a:p>
        </p:txBody>
      </p:sp>
    </p:spTree>
    <p:extLst>
      <p:ext uri="{BB962C8B-B14F-4D97-AF65-F5344CB8AC3E}">
        <p14:creationId xmlns:p14="http://schemas.microsoft.com/office/powerpoint/2010/main" val="53550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C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>
            <a:extLst>
              <a:ext uri="{FF2B5EF4-FFF2-40B4-BE49-F238E27FC236}">
                <a16:creationId xmlns:a16="http://schemas.microsoft.com/office/drawing/2014/main" id="{9D3E7F0F-D65F-45A0-B6F7-9235A772B006}"/>
              </a:ext>
            </a:extLst>
          </p:cNvPr>
          <p:cNvSpPr txBox="1"/>
          <p:nvPr/>
        </p:nvSpPr>
        <p:spPr>
          <a:xfrm>
            <a:off x="2901860" y="3105835"/>
            <a:ext cx="6388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spc="600" dirty="0">
                <a:solidFill>
                  <a:srgbClr val="7030A0"/>
                </a:solidFill>
                <a:latin typeface="Raleway" panose="020B0503030101060003" pitchFamily="34" charset="0"/>
              </a:rPr>
              <a:t>www.yourdomain.com</a:t>
            </a:r>
          </a:p>
        </p:txBody>
      </p:sp>
    </p:spTree>
    <p:extLst>
      <p:ext uri="{BB962C8B-B14F-4D97-AF65-F5344CB8AC3E}">
        <p14:creationId xmlns:p14="http://schemas.microsoft.com/office/powerpoint/2010/main" val="303778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30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4AA0F218-2E20-4702-8EA4-75AFD0627835}"/>
              </a:ext>
            </a:extLst>
          </p:cNvPr>
          <p:cNvSpPr/>
          <p:nvPr/>
        </p:nvSpPr>
        <p:spPr>
          <a:xfrm>
            <a:off x="-2" y="4933712"/>
            <a:ext cx="12187065" cy="2015837"/>
          </a:xfrm>
          <a:prstGeom prst="rect">
            <a:avLst/>
          </a:prstGeom>
          <a:solidFill>
            <a:srgbClr val="FFE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EE22F7CC-4C11-4407-B08B-B4EBDA525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253" y="5257801"/>
            <a:ext cx="3020416" cy="598932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2954E405-DF6F-47FB-8DC1-DD65ADB7FF4A}"/>
              </a:ext>
            </a:extLst>
          </p:cNvPr>
          <p:cNvGrpSpPr/>
          <p:nvPr/>
        </p:nvGrpSpPr>
        <p:grpSpPr>
          <a:xfrm rot="2344164">
            <a:off x="4617081" y="1211236"/>
            <a:ext cx="2049002" cy="1109704"/>
            <a:chOff x="3526884" y="1110098"/>
            <a:chExt cx="2049002" cy="110970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749FCE7-ACE2-4CE1-AFAE-6E812EC9617B}"/>
                </a:ext>
              </a:extLst>
            </p:cNvPr>
            <p:cNvGrpSpPr/>
            <p:nvPr/>
          </p:nvGrpSpPr>
          <p:grpSpPr>
            <a:xfrm>
              <a:off x="4878503" y="1348431"/>
              <a:ext cx="697383" cy="871371"/>
              <a:chOff x="4676426" y="1426155"/>
              <a:chExt cx="697383" cy="871371"/>
            </a:xfrm>
          </p:grpSpPr>
          <p:pic>
            <p:nvPicPr>
              <p:cNvPr id="34" name="PICTURE">
                <a:extLst>
                  <a:ext uri="{FF2B5EF4-FFF2-40B4-BE49-F238E27FC236}">
                    <a16:creationId xmlns:a16="http://schemas.microsoft.com/office/drawing/2014/main" id="{8B4BDE49-BC8B-4BBA-B0B2-CBB28594C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6426" y="1719469"/>
                <a:ext cx="204812" cy="439744"/>
              </a:xfrm>
              <a:prstGeom prst="rect">
                <a:avLst/>
              </a:prstGeom>
            </p:spPr>
          </p:pic>
          <p:pic>
            <p:nvPicPr>
              <p:cNvPr id="36" name="PICTURE">
                <a:extLst>
                  <a:ext uri="{FF2B5EF4-FFF2-40B4-BE49-F238E27FC236}">
                    <a16:creationId xmlns:a16="http://schemas.microsoft.com/office/drawing/2014/main" id="{89D9683F-EC0B-40AD-856D-9CFD2FC78A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4365" y="1593200"/>
                <a:ext cx="337542" cy="650538"/>
              </a:xfrm>
              <a:prstGeom prst="rect">
                <a:avLst/>
              </a:prstGeom>
            </p:spPr>
          </p:pic>
          <p:pic>
            <p:nvPicPr>
              <p:cNvPr id="38" name="PICTURE">
                <a:extLst>
                  <a:ext uri="{FF2B5EF4-FFF2-40B4-BE49-F238E27FC236}">
                    <a16:creationId xmlns:a16="http://schemas.microsoft.com/office/drawing/2014/main" id="{76541CE4-2FE0-4821-B9EC-EBB63A025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7701" y="1426155"/>
                <a:ext cx="496108" cy="871371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72302D4-F9F8-442C-9141-C33924C0BBD8}"/>
                </a:ext>
              </a:extLst>
            </p:cNvPr>
            <p:cNvGrpSpPr/>
            <p:nvPr/>
          </p:nvGrpSpPr>
          <p:grpSpPr>
            <a:xfrm rot="1459397" flipH="1">
              <a:off x="3526884" y="1110098"/>
              <a:ext cx="697383" cy="871371"/>
              <a:chOff x="4676426" y="1426155"/>
              <a:chExt cx="697383" cy="871371"/>
            </a:xfrm>
          </p:grpSpPr>
          <p:pic>
            <p:nvPicPr>
              <p:cNvPr id="45" name="PICTURE">
                <a:extLst>
                  <a:ext uri="{FF2B5EF4-FFF2-40B4-BE49-F238E27FC236}">
                    <a16:creationId xmlns:a16="http://schemas.microsoft.com/office/drawing/2014/main" id="{3F7AC890-D0FE-4446-AE2A-2AC8DE77D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6426" y="1719469"/>
                <a:ext cx="204812" cy="439744"/>
              </a:xfrm>
              <a:prstGeom prst="rect">
                <a:avLst/>
              </a:prstGeom>
            </p:spPr>
          </p:pic>
          <p:pic>
            <p:nvPicPr>
              <p:cNvPr id="46" name="PICTURE">
                <a:extLst>
                  <a:ext uri="{FF2B5EF4-FFF2-40B4-BE49-F238E27FC236}">
                    <a16:creationId xmlns:a16="http://schemas.microsoft.com/office/drawing/2014/main" id="{5BCC4EEA-D731-4DFA-A77B-0905942FA4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4365" y="1593200"/>
                <a:ext cx="337542" cy="650538"/>
              </a:xfrm>
              <a:prstGeom prst="rect">
                <a:avLst/>
              </a:prstGeom>
            </p:spPr>
          </p:pic>
          <p:pic>
            <p:nvPicPr>
              <p:cNvPr id="47" name="PICTURE">
                <a:extLst>
                  <a:ext uri="{FF2B5EF4-FFF2-40B4-BE49-F238E27FC236}">
                    <a16:creationId xmlns:a16="http://schemas.microsoft.com/office/drawing/2014/main" id="{2F1C89CF-32A9-4C1E-B1F5-704DEE90AD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7701" y="1426155"/>
                <a:ext cx="496108" cy="871371"/>
              </a:xfrm>
              <a:prstGeom prst="rect">
                <a:avLst/>
              </a:prstGeom>
            </p:spPr>
          </p:pic>
        </p:grpSp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364EFE7C-89D7-4599-A8C7-097639B928F0}"/>
              </a:ext>
            </a:extLst>
          </p:cNvPr>
          <p:cNvGrpSpPr/>
          <p:nvPr/>
        </p:nvGrpSpPr>
        <p:grpSpPr>
          <a:xfrm rot="1880742">
            <a:off x="1856260" y="1099326"/>
            <a:ext cx="1562568" cy="1838855"/>
            <a:chOff x="1348909" y="1512922"/>
            <a:chExt cx="1562568" cy="183885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2C17837-6C4A-4827-BD7F-DAAA3FA158CC}"/>
                </a:ext>
              </a:extLst>
            </p:cNvPr>
            <p:cNvGrpSpPr/>
            <p:nvPr/>
          </p:nvGrpSpPr>
          <p:grpSpPr>
            <a:xfrm rot="17300477">
              <a:off x="2127100" y="1425928"/>
              <a:ext cx="697383" cy="871371"/>
              <a:chOff x="4676426" y="1426155"/>
              <a:chExt cx="697383" cy="871371"/>
            </a:xfrm>
          </p:grpSpPr>
          <p:pic>
            <p:nvPicPr>
              <p:cNvPr id="49" name="PICTURE">
                <a:extLst>
                  <a:ext uri="{FF2B5EF4-FFF2-40B4-BE49-F238E27FC236}">
                    <a16:creationId xmlns:a16="http://schemas.microsoft.com/office/drawing/2014/main" id="{C13A0786-4F74-4665-BD1D-AE757C407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6426" y="1719469"/>
                <a:ext cx="204812" cy="439744"/>
              </a:xfrm>
              <a:prstGeom prst="rect">
                <a:avLst/>
              </a:prstGeom>
            </p:spPr>
          </p:pic>
          <p:pic>
            <p:nvPicPr>
              <p:cNvPr id="50" name="PICTURE">
                <a:extLst>
                  <a:ext uri="{FF2B5EF4-FFF2-40B4-BE49-F238E27FC236}">
                    <a16:creationId xmlns:a16="http://schemas.microsoft.com/office/drawing/2014/main" id="{E32A198B-73CD-4B22-BF86-D9279972B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4365" y="1593200"/>
                <a:ext cx="337542" cy="650538"/>
              </a:xfrm>
              <a:prstGeom prst="rect">
                <a:avLst/>
              </a:prstGeom>
            </p:spPr>
          </p:pic>
          <p:pic>
            <p:nvPicPr>
              <p:cNvPr id="51" name="PICTURE">
                <a:extLst>
                  <a:ext uri="{FF2B5EF4-FFF2-40B4-BE49-F238E27FC236}">
                    <a16:creationId xmlns:a16="http://schemas.microsoft.com/office/drawing/2014/main" id="{1F5BB619-41EB-4830-AE97-01DF93264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7701" y="1426155"/>
                <a:ext cx="496108" cy="871371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6EA23E4-148F-4A3A-A37E-1A94466BCBF5}"/>
                </a:ext>
              </a:extLst>
            </p:cNvPr>
            <p:cNvGrpSpPr/>
            <p:nvPr/>
          </p:nvGrpSpPr>
          <p:grpSpPr>
            <a:xfrm rot="19547168" flipH="1">
              <a:off x="1348909" y="2480406"/>
              <a:ext cx="697383" cy="871371"/>
              <a:chOff x="4676426" y="1426155"/>
              <a:chExt cx="697383" cy="871371"/>
            </a:xfrm>
          </p:grpSpPr>
          <p:pic>
            <p:nvPicPr>
              <p:cNvPr id="53" name="PICTURE">
                <a:extLst>
                  <a:ext uri="{FF2B5EF4-FFF2-40B4-BE49-F238E27FC236}">
                    <a16:creationId xmlns:a16="http://schemas.microsoft.com/office/drawing/2014/main" id="{8654C953-0A43-4769-9245-72B5ECCBF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6426" y="1719469"/>
                <a:ext cx="204812" cy="439744"/>
              </a:xfrm>
              <a:prstGeom prst="rect">
                <a:avLst/>
              </a:prstGeom>
            </p:spPr>
          </p:pic>
          <p:pic>
            <p:nvPicPr>
              <p:cNvPr id="54" name="PICTURE">
                <a:extLst>
                  <a:ext uri="{FF2B5EF4-FFF2-40B4-BE49-F238E27FC236}">
                    <a16:creationId xmlns:a16="http://schemas.microsoft.com/office/drawing/2014/main" id="{5ACFC695-BE41-48BE-91A5-C69D6F453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4365" y="1593200"/>
                <a:ext cx="337542" cy="650538"/>
              </a:xfrm>
              <a:prstGeom prst="rect">
                <a:avLst/>
              </a:prstGeom>
            </p:spPr>
          </p:pic>
          <p:pic>
            <p:nvPicPr>
              <p:cNvPr id="55" name="PICTURE">
                <a:extLst>
                  <a:ext uri="{FF2B5EF4-FFF2-40B4-BE49-F238E27FC236}">
                    <a16:creationId xmlns:a16="http://schemas.microsoft.com/office/drawing/2014/main" id="{89556ACA-9596-4D12-B671-CDEFEA2B3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7701" y="1426155"/>
                <a:ext cx="496108" cy="871371"/>
              </a:xfrm>
              <a:prstGeom prst="rect">
                <a:avLst/>
              </a:prstGeom>
            </p:spPr>
          </p:pic>
        </p:grpSp>
      </p:grpSp>
      <p:sp>
        <p:nvSpPr>
          <p:cNvPr id="35" name="TEXTBOX">
            <a:extLst>
              <a:ext uri="{FF2B5EF4-FFF2-40B4-BE49-F238E27FC236}">
                <a16:creationId xmlns:a16="http://schemas.microsoft.com/office/drawing/2014/main" id="{617D832A-0651-45D5-A369-A4C88817B7E2}"/>
              </a:ext>
            </a:extLst>
          </p:cNvPr>
          <p:cNvSpPr txBox="1"/>
          <p:nvPr/>
        </p:nvSpPr>
        <p:spPr>
          <a:xfrm>
            <a:off x="6874095" y="2813208"/>
            <a:ext cx="4960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CC3399"/>
                </a:solidFill>
                <a:latin typeface="Oleo Script" panose="02000000000000000000" pitchFamily="2" charset="0"/>
              </a:rPr>
              <a:t>Time Management?</a:t>
            </a:r>
          </a:p>
        </p:txBody>
      </p:sp>
      <p:sp>
        <p:nvSpPr>
          <p:cNvPr id="37" name="TEXTBOX">
            <a:extLst>
              <a:ext uri="{FF2B5EF4-FFF2-40B4-BE49-F238E27FC236}">
                <a16:creationId xmlns:a16="http://schemas.microsoft.com/office/drawing/2014/main" id="{03D22A62-8ACD-4141-AE0A-FFFE206E4E49}"/>
              </a:ext>
            </a:extLst>
          </p:cNvPr>
          <p:cNvSpPr txBox="1"/>
          <p:nvPr/>
        </p:nvSpPr>
        <p:spPr>
          <a:xfrm>
            <a:off x="6874095" y="2041363"/>
            <a:ext cx="50994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Oswald Medium" panose="00000600000000000000" pitchFamily="2" charset="0"/>
              </a:rPr>
              <a:t>HAVE YOU MISSED AN IMPORTANT</a:t>
            </a:r>
          </a:p>
          <a:p>
            <a:r>
              <a:rPr lang="en-US" sz="2800" dirty="0">
                <a:solidFill>
                  <a:srgbClr val="7030A0"/>
                </a:solidFill>
                <a:latin typeface="Oswald Medium" panose="00000600000000000000" pitchFamily="2" charset="0"/>
              </a:rPr>
              <a:t>ENGANEMENT DUE TO POOR</a:t>
            </a:r>
          </a:p>
        </p:txBody>
      </p:sp>
      <p:pic>
        <p:nvPicPr>
          <p:cNvPr id="3" name="PICTURE" descr="A close up of a clock&#10;&#10;Description generated with high confidence">
            <a:extLst>
              <a:ext uri="{FF2B5EF4-FFF2-40B4-BE49-F238E27FC236}">
                <a16:creationId xmlns:a16="http://schemas.microsoft.com/office/drawing/2014/main" id="{0D693E2B-13CD-4607-98F2-E9F88728C4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42" y="1593200"/>
            <a:ext cx="4554184" cy="42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8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-0.0375 0 " pathEditMode="relative" ptsTypes="AA">
                                      <p:cBhvr>
                                        <p:cTn id="18" dur="26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-0.0375 0 " pathEditMode="relative" ptsTypes="AA">
                                      <p:cBhvr>
                                        <p:cTn id="20" dur="265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fill="hold" grpId="1" nodeType="withEffect">
                                  <p:stCondLst>
                                    <p:cond delay="14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2.5E-6 -3.33333E-6 L -0.0375 -3.33333E-6 " pathEditMode="relative" rAng="0" ptsTypes="AA">
                                      <p:cBhvr>
                                        <p:cTn id="22" dur="19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xit" presetSubtype="2" accel="10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3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2" accel="100000" fill="hold" grpId="2" nodeType="withEffect">
                                  <p:stCondLst>
                                    <p:cond delay="3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35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5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2" accel="100000" fill="hold" grpId="2" nodeType="withEffect">
                                  <p:stCondLst>
                                    <p:cond delay="34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2" dur="3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xit" presetSubtype="8" accel="10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3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3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accel="10000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3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3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5" grpId="0"/>
      <p:bldP spid="35" grpId="1"/>
      <p:bldP spid="35" grpId="2"/>
      <p:bldP spid="37" grpId="0" uiExpand="1" build="p"/>
      <p:bldP spid="37" grpId="1" uiExpand="1" build="p"/>
      <p:bldP spid="37" grpId="2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">
            <a:extLst>
              <a:ext uri="{FF2B5EF4-FFF2-40B4-BE49-F238E27FC236}">
                <a16:creationId xmlns:a16="http://schemas.microsoft.com/office/drawing/2014/main" id="{14DFC611-7D69-42CA-B8CC-0B31200D0D5E}"/>
              </a:ext>
            </a:extLst>
          </p:cNvPr>
          <p:cNvSpPr/>
          <p:nvPr/>
        </p:nvSpPr>
        <p:spPr>
          <a:xfrm>
            <a:off x="4183458" y="781874"/>
            <a:ext cx="3820143" cy="38201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">
            <a:extLst>
              <a:ext uri="{FF2B5EF4-FFF2-40B4-BE49-F238E27FC236}">
                <a16:creationId xmlns:a16="http://schemas.microsoft.com/office/drawing/2014/main" id="{A5FD7C74-2F03-40F3-883C-50F5185B8A63}"/>
              </a:ext>
            </a:extLst>
          </p:cNvPr>
          <p:cNvSpPr/>
          <p:nvPr/>
        </p:nvSpPr>
        <p:spPr>
          <a:xfrm>
            <a:off x="4486954" y="1095220"/>
            <a:ext cx="3193454" cy="319345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">
            <a:extLst>
              <a:ext uri="{FF2B5EF4-FFF2-40B4-BE49-F238E27FC236}">
                <a16:creationId xmlns:a16="http://schemas.microsoft.com/office/drawing/2014/main" id="{CE90864B-5289-49F9-B01B-044978361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939" y="1516827"/>
            <a:ext cx="1249997" cy="1243553"/>
          </a:xfrm>
          <a:prstGeom prst="rect">
            <a:avLst/>
          </a:prstGeom>
        </p:spPr>
      </p:pic>
      <p:pic>
        <p:nvPicPr>
          <p:cNvPr id="17" name="PICTURE">
            <a:extLst>
              <a:ext uri="{FF2B5EF4-FFF2-40B4-BE49-F238E27FC236}">
                <a16:creationId xmlns:a16="http://schemas.microsoft.com/office/drawing/2014/main" id="{288D86A3-47E4-457D-A673-6DC6AC97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55" y="2411504"/>
            <a:ext cx="1249997" cy="1243553"/>
          </a:xfrm>
          <a:prstGeom prst="rect">
            <a:avLst/>
          </a:prstGeom>
        </p:spPr>
      </p:pic>
      <p:pic>
        <p:nvPicPr>
          <p:cNvPr id="18" name="PICTURE">
            <a:extLst>
              <a:ext uri="{FF2B5EF4-FFF2-40B4-BE49-F238E27FC236}">
                <a16:creationId xmlns:a16="http://schemas.microsoft.com/office/drawing/2014/main" id="{B727F08A-0906-4953-AB77-4B2E0505E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382" y="3236405"/>
            <a:ext cx="841643" cy="837304"/>
          </a:xfrm>
          <a:prstGeom prst="rect">
            <a:avLst/>
          </a:prstGeom>
        </p:spPr>
      </p:pic>
      <p:pic>
        <p:nvPicPr>
          <p:cNvPr id="21" name="PICTURE">
            <a:extLst>
              <a:ext uri="{FF2B5EF4-FFF2-40B4-BE49-F238E27FC236}">
                <a16:creationId xmlns:a16="http://schemas.microsoft.com/office/drawing/2014/main" id="{03A4DBD4-E283-46C5-B515-B94FB2C2F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010" y="418023"/>
            <a:ext cx="1378504" cy="1378504"/>
          </a:xfrm>
          <a:prstGeom prst="rect">
            <a:avLst/>
          </a:prstGeom>
        </p:spPr>
      </p:pic>
      <p:pic>
        <p:nvPicPr>
          <p:cNvPr id="23" name="PICTURE">
            <a:extLst>
              <a:ext uri="{FF2B5EF4-FFF2-40B4-BE49-F238E27FC236}">
                <a16:creationId xmlns:a16="http://schemas.microsoft.com/office/drawing/2014/main" id="{EF58CD47-6F59-48D2-ADD9-5B9935041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644" y="1647712"/>
            <a:ext cx="805243" cy="697455"/>
          </a:xfrm>
          <a:prstGeom prst="rect">
            <a:avLst/>
          </a:prstGeom>
        </p:spPr>
      </p:pic>
      <p:pic>
        <p:nvPicPr>
          <p:cNvPr id="25" name="PICTURE">
            <a:extLst>
              <a:ext uri="{FF2B5EF4-FFF2-40B4-BE49-F238E27FC236}">
                <a16:creationId xmlns:a16="http://schemas.microsoft.com/office/drawing/2014/main" id="{CE74524F-4FCE-414E-81AD-E55ABB4F6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448" y="2667123"/>
            <a:ext cx="941562" cy="947447"/>
          </a:xfrm>
          <a:prstGeom prst="rect">
            <a:avLst/>
          </a:prstGeom>
        </p:spPr>
      </p:pic>
      <p:pic>
        <p:nvPicPr>
          <p:cNvPr id="27" name="PICTURE">
            <a:extLst>
              <a:ext uri="{FF2B5EF4-FFF2-40B4-BE49-F238E27FC236}">
                <a16:creationId xmlns:a16="http://schemas.microsoft.com/office/drawing/2014/main" id="{C5EA060A-E2C3-433E-9AE3-7F5D661B89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645" y="3285025"/>
            <a:ext cx="728087" cy="1018033"/>
          </a:xfrm>
          <a:prstGeom prst="rect">
            <a:avLst/>
          </a:prstGeom>
        </p:spPr>
      </p:pic>
      <p:pic>
        <p:nvPicPr>
          <p:cNvPr id="29" name="PICTURE">
            <a:extLst>
              <a:ext uri="{FF2B5EF4-FFF2-40B4-BE49-F238E27FC236}">
                <a16:creationId xmlns:a16="http://schemas.microsoft.com/office/drawing/2014/main" id="{CEAA31C7-66FD-4556-889F-8AD73EC393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553" y="3724868"/>
            <a:ext cx="686123" cy="760298"/>
          </a:xfrm>
          <a:prstGeom prst="rect">
            <a:avLst/>
          </a:prstGeom>
        </p:spPr>
      </p:pic>
      <p:pic>
        <p:nvPicPr>
          <p:cNvPr id="31" name="PICTURE">
            <a:extLst>
              <a:ext uri="{FF2B5EF4-FFF2-40B4-BE49-F238E27FC236}">
                <a16:creationId xmlns:a16="http://schemas.microsoft.com/office/drawing/2014/main" id="{2794A7CD-2FD7-4609-9876-7774BA18C3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270" y="4260026"/>
            <a:ext cx="882355" cy="646232"/>
          </a:xfrm>
          <a:prstGeom prst="rect">
            <a:avLst/>
          </a:prstGeom>
        </p:spPr>
      </p:pic>
      <p:pic>
        <p:nvPicPr>
          <p:cNvPr id="33" name="PICTURE">
            <a:extLst>
              <a:ext uri="{FF2B5EF4-FFF2-40B4-BE49-F238E27FC236}">
                <a16:creationId xmlns:a16="http://schemas.microsoft.com/office/drawing/2014/main" id="{0B0A5A26-13B9-4D53-89B1-7B8FB02E3F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442" y="1686964"/>
            <a:ext cx="630294" cy="375174"/>
          </a:xfrm>
          <a:prstGeom prst="rect">
            <a:avLst/>
          </a:prstGeom>
        </p:spPr>
      </p:pic>
      <p:pic>
        <p:nvPicPr>
          <p:cNvPr id="34" name="PICTURE">
            <a:extLst>
              <a:ext uri="{FF2B5EF4-FFF2-40B4-BE49-F238E27FC236}">
                <a16:creationId xmlns:a16="http://schemas.microsoft.com/office/drawing/2014/main" id="{1A7F0DB0-7498-45CD-AEEC-51C7A4CE1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350" y="732101"/>
            <a:ext cx="758085" cy="451240"/>
          </a:xfrm>
          <a:prstGeom prst="rect">
            <a:avLst/>
          </a:prstGeom>
        </p:spPr>
      </p:pic>
      <p:sp>
        <p:nvSpPr>
          <p:cNvPr id="22" name="TEXTBOX">
            <a:extLst>
              <a:ext uri="{FF2B5EF4-FFF2-40B4-BE49-F238E27FC236}">
                <a16:creationId xmlns:a16="http://schemas.microsoft.com/office/drawing/2014/main" id="{5D30B838-4BBE-4B79-8D1A-53FF2B9ABA9E}"/>
              </a:ext>
            </a:extLst>
          </p:cNvPr>
          <p:cNvSpPr txBox="1"/>
          <p:nvPr/>
        </p:nvSpPr>
        <p:spPr>
          <a:xfrm>
            <a:off x="3331039" y="5291571"/>
            <a:ext cx="5572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 Medium" panose="00000600000000000000" pitchFamily="2" charset="0"/>
              </a:rPr>
              <a:t>TO BE SUCCESSFUL AND ACHIEVE YOUR GOALS</a:t>
            </a:r>
          </a:p>
        </p:txBody>
      </p:sp>
      <p:sp>
        <p:nvSpPr>
          <p:cNvPr id="24" name="TEXTBOX">
            <a:extLst>
              <a:ext uri="{FF2B5EF4-FFF2-40B4-BE49-F238E27FC236}">
                <a16:creationId xmlns:a16="http://schemas.microsoft.com/office/drawing/2014/main" id="{0A9A1B67-380C-47D6-BEC5-46055D061D82}"/>
              </a:ext>
            </a:extLst>
          </p:cNvPr>
          <p:cNvSpPr txBox="1"/>
          <p:nvPr/>
        </p:nvSpPr>
        <p:spPr>
          <a:xfrm>
            <a:off x="588394" y="2076674"/>
            <a:ext cx="3015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  <a:latin typeface="Oswald Medium" panose="00000600000000000000" pitchFamily="2" charset="0"/>
              </a:rPr>
              <a:t>Learning how to</a:t>
            </a:r>
          </a:p>
        </p:txBody>
      </p:sp>
      <p:sp>
        <p:nvSpPr>
          <p:cNvPr id="26" name="TEXTBOX">
            <a:extLst>
              <a:ext uri="{FF2B5EF4-FFF2-40B4-BE49-F238E27FC236}">
                <a16:creationId xmlns:a16="http://schemas.microsoft.com/office/drawing/2014/main" id="{12DFE241-743E-4431-858F-C03A140C4AAE}"/>
              </a:ext>
            </a:extLst>
          </p:cNvPr>
          <p:cNvSpPr txBox="1"/>
          <p:nvPr/>
        </p:nvSpPr>
        <p:spPr>
          <a:xfrm>
            <a:off x="8548011" y="2105918"/>
            <a:ext cx="2948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  <a:latin typeface="Oswald Medium" panose="00000600000000000000" pitchFamily="2" charset="0"/>
              </a:rPr>
              <a:t>is an invaluable</a:t>
            </a:r>
          </a:p>
        </p:txBody>
      </p:sp>
      <p:sp>
        <p:nvSpPr>
          <p:cNvPr id="28" name="TEXTBOX">
            <a:extLst>
              <a:ext uri="{FF2B5EF4-FFF2-40B4-BE49-F238E27FC236}">
                <a16:creationId xmlns:a16="http://schemas.microsoft.com/office/drawing/2014/main" id="{BBF1FD10-7F4A-45A5-9D89-03A2BB413ACF}"/>
              </a:ext>
            </a:extLst>
          </p:cNvPr>
          <p:cNvSpPr txBox="1"/>
          <p:nvPr/>
        </p:nvSpPr>
        <p:spPr>
          <a:xfrm>
            <a:off x="368103" y="2570661"/>
            <a:ext cx="3366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  <a:latin typeface="Oleo Script" panose="02000000000000000000" pitchFamily="2" charset="0"/>
              </a:rPr>
              <a:t>manage your time</a:t>
            </a:r>
          </a:p>
        </p:txBody>
      </p:sp>
      <p:sp>
        <p:nvSpPr>
          <p:cNvPr id="30" name="TEXTBOX">
            <a:extLst>
              <a:ext uri="{FF2B5EF4-FFF2-40B4-BE49-F238E27FC236}">
                <a16:creationId xmlns:a16="http://schemas.microsoft.com/office/drawing/2014/main" id="{C0BF8C99-1767-4A9E-AE3B-CECBEA80718F}"/>
              </a:ext>
            </a:extLst>
          </p:cNvPr>
          <p:cNvSpPr txBox="1"/>
          <p:nvPr/>
        </p:nvSpPr>
        <p:spPr>
          <a:xfrm>
            <a:off x="8563820" y="2657919"/>
            <a:ext cx="3900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7030A0"/>
                </a:solidFill>
                <a:latin typeface="Oleo Script" panose="02000000000000000000" pitchFamily="2" charset="0"/>
              </a:defRPr>
            </a:lvl1pPr>
          </a:lstStyle>
          <a:p>
            <a:r>
              <a:rPr lang="en-US" dirty="0"/>
              <a:t>asset if you desire </a:t>
            </a:r>
          </a:p>
        </p:txBody>
      </p:sp>
      <p:pic>
        <p:nvPicPr>
          <p:cNvPr id="32" name="PICTURE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538819D-95D2-40D4-91ED-3BBA5CDB5D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16" y="1183341"/>
            <a:ext cx="2354042" cy="3041422"/>
          </a:xfrm>
          <a:prstGeom prst="rect">
            <a:avLst/>
          </a:prstGeom>
        </p:spPr>
      </p:pic>
      <p:sp>
        <p:nvSpPr>
          <p:cNvPr id="38" name="OVAL">
            <a:extLst>
              <a:ext uri="{FF2B5EF4-FFF2-40B4-BE49-F238E27FC236}">
                <a16:creationId xmlns:a16="http://schemas.microsoft.com/office/drawing/2014/main" id="{284A5F1A-E711-42F5-B5D2-F9A8946D8342}"/>
              </a:ext>
            </a:extLst>
          </p:cNvPr>
          <p:cNvSpPr/>
          <p:nvPr/>
        </p:nvSpPr>
        <p:spPr>
          <a:xfrm rot="3273235">
            <a:off x="7601092" y="-5877713"/>
            <a:ext cx="8540500" cy="11755422"/>
          </a:xfrm>
          <a:prstGeom prst="ellipse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">
            <a:extLst>
              <a:ext uri="{FF2B5EF4-FFF2-40B4-BE49-F238E27FC236}">
                <a16:creationId xmlns:a16="http://schemas.microsoft.com/office/drawing/2014/main" id="{BDF472ED-8FC5-475B-AE2B-45C24191DB07}"/>
              </a:ext>
            </a:extLst>
          </p:cNvPr>
          <p:cNvSpPr/>
          <p:nvPr/>
        </p:nvSpPr>
        <p:spPr>
          <a:xfrm rot="3273235">
            <a:off x="-1406674" y="-2845492"/>
            <a:ext cx="10826621" cy="11279366"/>
          </a:xfrm>
          <a:prstGeom prst="ellipse">
            <a:avLst/>
          </a:prstGeom>
          <a:solidFill>
            <a:srgbClr val="FFE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86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xit" presetSubtype="0" accel="100000" fill="hold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2" dur="1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9" presetClass="entr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fill="hold" nodeType="withEffect" p14:presetBounceEnd="100000">
                                      <p:stCondLst>
                                        <p:cond delay="4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4" dur="1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49" presetClass="entr" presetSubtype="0" de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fill="hold" nodeType="withEffect" p14:presetBounceEnd="100000">
                                      <p:stCondLst>
                                        <p:cond delay="6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6" dur="10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fill="hold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8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2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6" presetClass="emph" presetSubtype="0" fill="hold" nodeType="withEffect" p14:presetBounceEnd="100000">
                                      <p:stCondLst>
                                        <p:cond delay="8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70" dur="100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" presetID="2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49" presetClass="entr" presetSubtype="0" decel="10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fill="hold" nodeType="withEffect" p14:presetBounceEnd="100000">
                                      <p:stCondLst>
                                        <p:cond delay="10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82" dur="10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2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49" presetClass="entr" presetSubtype="0" decel="10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6" presetClass="emph" presetSubtype="0" fill="hold" nodeType="withEffect" p14:presetBounceEnd="10000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94" dur="10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9" presetClass="entr" presetSubtype="0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6" presetClass="emph" presetSubtype="0" fill="hold" nodeType="withEffect" p14:presetBounceEnd="100000">
                                      <p:stCondLst>
                                        <p:cond delay="1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06" dur="10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34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5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36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7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3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9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3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7" presetID="2" presetClass="entr" presetSubtype="2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1" presetID="2" presetClass="entr" presetSubtype="2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5" presetID="1" presetClass="entr" presetSubtype="0" fill="hold" grpId="0" nodeType="withEffect">
                                      <p:stCondLst>
                                        <p:cond delay="4250"/>
                                      </p:stCondLst>
                                      <p:iterate type="lt">
                                        <p:tmAbs val="30"/>
                                      </p:iterate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2" presetClass="exit" presetSubtype="8" accel="100000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58" dur="3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9" dur="3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1" presetID="2" presetClass="exit" presetSubtype="8" accel="100000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2" dur="3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3" dur="3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5" presetID="2" presetClass="exit" presetSubtype="2" accel="100000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6" dur="3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7" dur="3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9" presetID="2" presetClass="exit" presetSubtype="2" accel="100000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0" dur="3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1" dur="3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3" presetID="49" presetClass="exit" presetSubtype="0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4" dur="35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35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5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7" dur="3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9" presetID="49" presetClass="exit" presetSubtype="0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0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3" dur="3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5" presetID="49" presetClass="exit" presetSubtype="0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6" dur="35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7" dur="35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35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9" dur="3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1" presetID="49" presetClass="exit" presetSubtype="0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2" dur="3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3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3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95" dur="3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49" presetClass="exit" presetSubtype="0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8" dur="35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35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35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1" dur="3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3" presetID="49" presetClass="exit" presetSubtype="0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4" dur="3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5" dur="3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6" dur="3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7" dur="3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49" presetClass="exit" presetSubtype="0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0" dur="35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5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2" dur="35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3" dur="3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5" presetID="49" presetClass="exit" presetSubtype="0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6" dur="3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7" dur="3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3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9" dur="3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1" presetID="49" presetClass="exit" presetSubtype="0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2" dur="3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3" dur="3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4" dur="3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5" dur="3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7" presetID="49" presetClass="exit" presetSubtype="0" accel="100000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8" dur="3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9" dur="3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0" dur="3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1" dur="3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3" presetID="49" presetClass="exit" presetSubtype="0" accel="100000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4" dur="35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35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6" dur="35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7" dur="3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9" presetID="49" presetClass="exit" presetSubtype="0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0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1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2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3" dur="3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5" presetID="49" presetClass="exit" presetSubtype="0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6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7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8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9" dur="3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1" presetID="49" presetClass="exit" presetSubtype="0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2" dur="3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3" dur="3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4" dur="3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5" dur="3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7" presetID="2" presetClass="exit" presetSubtype="4" accel="100000" fill="hold" grpId="1" nodeType="withEffect">
                                      <p:stCondLst>
                                        <p:cond delay="5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258" dur="3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9" dur="3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1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262" presetID="23" presetClass="entr" presetSubtype="16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6" presetID="6" presetClass="emph" presetSubtype="0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267" dur="3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300000" y="3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8" presetID="23" presetClass="entr" presetSubtype="16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0" dur="3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1" dur="3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2" presetID="6" presetClass="emph" presetSubtype="0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73" dur="3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5" grpId="0" animBg="1"/>
          <p:bldP spid="35" grpId="1" animBg="1"/>
          <p:bldP spid="22" grpId="0"/>
          <p:bldP spid="22" grpId="1"/>
          <p:bldP spid="24" grpId="0"/>
          <p:bldP spid="24" grpId="1"/>
          <p:bldP spid="26" grpId="0"/>
          <p:bldP spid="26" grpId="1"/>
          <p:bldP spid="28" grpId="0"/>
          <p:bldP spid="28" grpId="1"/>
          <p:bldP spid="30" grpId="0"/>
          <p:bldP spid="30" grpId="1"/>
          <p:bldP spid="38" grpId="0" animBg="1"/>
          <p:bldP spid="38" grpId="1" animBg="1"/>
          <p:bldP spid="41" grpId="0" animBg="1"/>
          <p:bldP spid="41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xit" presetSubtype="0" accel="100000" fill="hold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9" presetClass="entr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49" presetClass="entr" presetSubtype="0" de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0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2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6" presetClass="emph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70" dur="100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" presetID="2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49" presetClass="entr" presetSubtype="0" decel="10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0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2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49" presetClass="entr" presetSubtype="0" decel="10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6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94" dur="10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9" presetClass="entr" presetSubtype="0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6" presetClass="emph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106" dur="10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34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5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36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7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3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9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3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7" presetID="2" presetClass="entr" presetSubtype="2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1" presetID="2" presetClass="entr" presetSubtype="2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5" presetID="1" presetClass="entr" presetSubtype="0" fill="hold" grpId="0" nodeType="withEffect">
                                      <p:stCondLst>
                                        <p:cond delay="4250"/>
                                      </p:stCondLst>
                                      <p:iterate type="lt">
                                        <p:tmAbs val="30"/>
                                      </p:iterate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2" presetClass="exit" presetSubtype="8" accel="100000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58" dur="3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9" dur="3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1" presetID="2" presetClass="exit" presetSubtype="8" accel="100000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2" dur="3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3" dur="3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5" presetID="2" presetClass="exit" presetSubtype="2" accel="100000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6" dur="3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7" dur="3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9" presetID="2" presetClass="exit" presetSubtype="2" accel="100000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0" dur="3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1" dur="3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3" presetID="49" presetClass="exit" presetSubtype="0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4" dur="35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35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5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7" dur="3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9" presetID="49" presetClass="exit" presetSubtype="0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0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3" dur="3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5" presetID="49" presetClass="exit" presetSubtype="0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6" dur="35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7" dur="35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35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9" dur="3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1" presetID="49" presetClass="exit" presetSubtype="0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2" dur="3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3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3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95" dur="3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49" presetClass="exit" presetSubtype="0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8" dur="35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35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35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1" dur="3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3" presetID="49" presetClass="exit" presetSubtype="0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4" dur="3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5" dur="3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6" dur="3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7" dur="3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49" presetClass="exit" presetSubtype="0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0" dur="35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5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2" dur="35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3" dur="3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5" presetID="49" presetClass="exit" presetSubtype="0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6" dur="3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7" dur="3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3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9" dur="3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1" presetID="49" presetClass="exit" presetSubtype="0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2" dur="3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3" dur="3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4" dur="3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5" dur="3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7" presetID="49" presetClass="exit" presetSubtype="0" accel="100000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8" dur="3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9" dur="3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0" dur="3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1" dur="3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3" presetID="49" presetClass="exit" presetSubtype="0" accel="100000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4" dur="35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35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6" dur="35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7" dur="3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9" presetID="49" presetClass="exit" presetSubtype="0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0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1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2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3" dur="3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5" presetID="49" presetClass="exit" presetSubtype="0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6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7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8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9" dur="3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1" presetID="49" presetClass="exit" presetSubtype="0" accel="10000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2" dur="3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3" dur="3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4" dur="3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5" dur="3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7" presetID="2" presetClass="exit" presetSubtype="4" accel="100000" fill="hold" grpId="1" nodeType="withEffect">
                                      <p:stCondLst>
                                        <p:cond delay="5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258" dur="3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9" dur="3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1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262" presetID="23" presetClass="entr" presetSubtype="16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6" presetID="6" presetClass="emph" presetSubtype="0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267" dur="3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300000" y="3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8" presetID="23" presetClass="entr" presetSubtype="16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0" dur="3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1" dur="3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2" presetID="6" presetClass="emph" presetSubtype="0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73" dur="3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5" grpId="0" animBg="1"/>
          <p:bldP spid="35" grpId="1" animBg="1"/>
          <p:bldP spid="22" grpId="0"/>
          <p:bldP spid="22" grpId="1"/>
          <p:bldP spid="24" grpId="0"/>
          <p:bldP spid="24" grpId="1"/>
          <p:bldP spid="26" grpId="0"/>
          <p:bldP spid="26" grpId="1"/>
          <p:bldP spid="28" grpId="0"/>
          <p:bldP spid="28" grpId="1"/>
          <p:bldP spid="30" grpId="0"/>
          <p:bldP spid="30" grpId="1"/>
          <p:bldP spid="38" grpId="0" animBg="1"/>
          <p:bldP spid="38" grpId="1" animBg="1"/>
          <p:bldP spid="41" grpId="0" animBg="1"/>
          <p:bldP spid="41" grpId="1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>
            <a:extLst>
              <a:ext uri="{FF2B5EF4-FFF2-40B4-BE49-F238E27FC236}">
                <a16:creationId xmlns:a16="http://schemas.microsoft.com/office/drawing/2014/main" id="{6BD4FD6D-AAAF-408D-B455-0E0D78A3D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87065" cy="6858000"/>
          </a:xfrm>
          <a:prstGeom prst="rect">
            <a:avLst/>
          </a:prstGeom>
        </p:spPr>
      </p:pic>
      <p:sp>
        <p:nvSpPr>
          <p:cNvPr id="8" name="AUTOSHAPE">
            <a:extLst>
              <a:ext uri="{FF2B5EF4-FFF2-40B4-BE49-F238E27FC236}">
                <a16:creationId xmlns:a16="http://schemas.microsoft.com/office/drawing/2014/main" id="{06B153D4-5F54-4E29-9868-AAEEFB29CFB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7185" y="-13200"/>
            <a:ext cx="12230194" cy="689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20D7C235-3259-4DAF-B365-2AA261D88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85" y="-13200"/>
            <a:ext cx="76190" cy="6890250"/>
          </a:xfrm>
          <a:prstGeom prst="rect">
            <a:avLst/>
          </a:prstGeom>
          <a:solidFill>
            <a:srgbClr val="FFED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FCB8B37B-4523-4FCD-86C1-AEE3B042C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393" y="-13200"/>
            <a:ext cx="344513" cy="6890250"/>
          </a:xfrm>
          <a:prstGeom prst="rect">
            <a:avLst/>
          </a:prstGeom>
          <a:solidFill>
            <a:srgbClr val="FFED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8DD1BC74-9072-43C0-8BA1-85A41A332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8486" y="-13200"/>
            <a:ext cx="344513" cy="6890250"/>
          </a:xfrm>
          <a:prstGeom prst="rect">
            <a:avLst/>
          </a:prstGeom>
          <a:solidFill>
            <a:srgbClr val="FFED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EB028D1F-7AFC-4E97-B6E9-52201EF3D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3328" y="-13200"/>
            <a:ext cx="344513" cy="6890250"/>
          </a:xfrm>
          <a:prstGeom prst="rect">
            <a:avLst/>
          </a:prstGeom>
          <a:solidFill>
            <a:srgbClr val="FFED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6D255C45-3ECD-46B1-9889-5AE8D8BF4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796" y="-13200"/>
            <a:ext cx="344513" cy="6890250"/>
          </a:xfrm>
          <a:prstGeom prst="rect">
            <a:avLst/>
          </a:prstGeom>
          <a:solidFill>
            <a:srgbClr val="FFED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">
            <a:extLst>
              <a:ext uri="{FF2B5EF4-FFF2-40B4-BE49-F238E27FC236}">
                <a16:creationId xmlns:a16="http://schemas.microsoft.com/office/drawing/2014/main" id="{D8D90135-53B2-4354-A399-CCD72BF44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6325" y="-13200"/>
            <a:ext cx="347825" cy="6890250"/>
          </a:xfrm>
          <a:prstGeom prst="rect">
            <a:avLst/>
          </a:prstGeom>
          <a:solidFill>
            <a:srgbClr val="FFED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2DC9B57C-54DE-4D4A-8978-74F63FA4F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731" y="-13200"/>
            <a:ext cx="344513" cy="6890250"/>
          </a:xfrm>
          <a:prstGeom prst="rect">
            <a:avLst/>
          </a:prstGeom>
          <a:solidFill>
            <a:srgbClr val="FFED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F0181F48-F2A2-4D66-8CD3-441B43292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9261" y="-13200"/>
            <a:ext cx="344513" cy="6890250"/>
          </a:xfrm>
          <a:prstGeom prst="rect">
            <a:avLst/>
          </a:prstGeom>
          <a:solidFill>
            <a:srgbClr val="FFED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83B9E7ED-FDD7-4D5F-AD3B-A40D21997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0791" y="-13200"/>
            <a:ext cx="344513" cy="6890250"/>
          </a:xfrm>
          <a:prstGeom prst="rect">
            <a:avLst/>
          </a:prstGeom>
          <a:solidFill>
            <a:srgbClr val="FFED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36DC4B24-5332-47CD-8849-0EEF067C7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2320" y="-13200"/>
            <a:ext cx="344513" cy="6890250"/>
          </a:xfrm>
          <a:prstGeom prst="rect">
            <a:avLst/>
          </a:prstGeom>
          <a:solidFill>
            <a:srgbClr val="FFED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8D4E87C6-48DE-4F0F-B3CC-AF7765E35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413" y="-13200"/>
            <a:ext cx="344513" cy="6890250"/>
          </a:xfrm>
          <a:prstGeom prst="rect">
            <a:avLst/>
          </a:prstGeom>
          <a:solidFill>
            <a:srgbClr val="FFED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">
            <a:extLst>
              <a:ext uri="{FF2B5EF4-FFF2-40B4-BE49-F238E27FC236}">
                <a16:creationId xmlns:a16="http://schemas.microsoft.com/office/drawing/2014/main" id="{348004E5-8379-47C9-96EB-76E03396E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5256" y="-13200"/>
            <a:ext cx="344513" cy="6890250"/>
          </a:xfrm>
          <a:prstGeom prst="rect">
            <a:avLst/>
          </a:prstGeom>
          <a:solidFill>
            <a:srgbClr val="FFED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">
            <a:extLst>
              <a:ext uri="{FF2B5EF4-FFF2-40B4-BE49-F238E27FC236}">
                <a16:creationId xmlns:a16="http://schemas.microsoft.com/office/drawing/2014/main" id="{6C8AE0AB-B7F3-403E-8DAE-364F3EE0E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724" y="-13200"/>
            <a:ext cx="344513" cy="6890250"/>
          </a:xfrm>
          <a:prstGeom prst="rect">
            <a:avLst/>
          </a:prstGeom>
          <a:solidFill>
            <a:srgbClr val="FFED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">
            <a:extLst>
              <a:ext uri="{FF2B5EF4-FFF2-40B4-BE49-F238E27FC236}">
                <a16:creationId xmlns:a16="http://schemas.microsoft.com/office/drawing/2014/main" id="{E7428775-D00A-4890-BBD1-0EEE36EF2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1566" y="-13200"/>
            <a:ext cx="344513" cy="6890250"/>
          </a:xfrm>
          <a:prstGeom prst="rect">
            <a:avLst/>
          </a:prstGeom>
          <a:solidFill>
            <a:srgbClr val="FFED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">
            <a:extLst>
              <a:ext uri="{FF2B5EF4-FFF2-40B4-BE49-F238E27FC236}">
                <a16:creationId xmlns:a16="http://schemas.microsoft.com/office/drawing/2014/main" id="{3409F3FC-39D2-4B75-838B-9E8FF2AF9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9659" y="-13200"/>
            <a:ext cx="344513" cy="6890250"/>
          </a:xfrm>
          <a:prstGeom prst="rect">
            <a:avLst/>
          </a:prstGeom>
          <a:solidFill>
            <a:srgbClr val="FFED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4892936C-4447-4C3C-A6EA-45DECC8DE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81189" y="-13200"/>
            <a:ext cx="76190" cy="6890250"/>
          </a:xfrm>
          <a:prstGeom prst="rect">
            <a:avLst/>
          </a:prstGeom>
          <a:solidFill>
            <a:srgbClr val="FFED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" name="PICTURE">
            <a:extLst>
              <a:ext uri="{FF2B5EF4-FFF2-40B4-BE49-F238E27FC236}">
                <a16:creationId xmlns:a16="http://schemas.microsoft.com/office/drawing/2014/main" id="{EA5043B5-DC03-4411-9C46-6D79AB59C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531" y="3758173"/>
            <a:ext cx="4919880" cy="944919"/>
          </a:xfrm>
          <a:prstGeom prst="rect">
            <a:avLst/>
          </a:prstGeom>
        </p:spPr>
      </p:pic>
      <p:sp>
        <p:nvSpPr>
          <p:cNvPr id="21" name="TEXTBOX">
            <a:extLst>
              <a:ext uri="{FF2B5EF4-FFF2-40B4-BE49-F238E27FC236}">
                <a16:creationId xmlns:a16="http://schemas.microsoft.com/office/drawing/2014/main" id="{486D4B91-33B0-475D-BE2B-34EA17029110}"/>
              </a:ext>
            </a:extLst>
          </p:cNvPr>
          <p:cNvSpPr txBox="1"/>
          <p:nvPr/>
        </p:nvSpPr>
        <p:spPr>
          <a:xfrm>
            <a:off x="5695421" y="2598956"/>
            <a:ext cx="6061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7030A0"/>
                </a:solidFill>
                <a:latin typeface="Oleo Script" panose="02000000000000000000" pitchFamily="2" charset="0"/>
              </a:rPr>
              <a:t>Personal life or</a:t>
            </a:r>
          </a:p>
        </p:txBody>
      </p:sp>
      <p:sp>
        <p:nvSpPr>
          <p:cNvPr id="23" name="TEXTBOX">
            <a:extLst>
              <a:ext uri="{FF2B5EF4-FFF2-40B4-BE49-F238E27FC236}">
                <a16:creationId xmlns:a16="http://schemas.microsoft.com/office/drawing/2014/main" id="{0AC725DC-0BCB-4ADC-B14C-869633DD197D}"/>
              </a:ext>
            </a:extLst>
          </p:cNvPr>
          <p:cNvSpPr txBox="1"/>
          <p:nvPr/>
        </p:nvSpPr>
        <p:spPr>
          <a:xfrm>
            <a:off x="6416772" y="1989146"/>
            <a:ext cx="46185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rgbClr val="7030A0"/>
                </a:solidFill>
                <a:latin typeface="Oswald Medium" panose="00000600000000000000" pitchFamily="2" charset="0"/>
              </a:rPr>
              <a:t>WHETHER IN YOUR</a:t>
            </a:r>
          </a:p>
        </p:txBody>
      </p:sp>
      <p:sp>
        <p:nvSpPr>
          <p:cNvPr id="25" name="TEXTBOX">
            <a:extLst>
              <a:ext uri="{FF2B5EF4-FFF2-40B4-BE49-F238E27FC236}">
                <a16:creationId xmlns:a16="http://schemas.microsoft.com/office/drawing/2014/main" id="{4533E4FA-CA61-40FB-8959-9E0F2FAD76F7}"/>
              </a:ext>
            </a:extLst>
          </p:cNvPr>
          <p:cNvSpPr txBox="1"/>
          <p:nvPr/>
        </p:nvSpPr>
        <p:spPr>
          <a:xfrm>
            <a:off x="6458299" y="3833805"/>
            <a:ext cx="43172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pc="-300" dirty="0">
                <a:solidFill>
                  <a:schemeClr val="bg1"/>
                </a:solidFill>
                <a:latin typeface="Oswald Medium" panose="00000600000000000000" pitchFamily="2" charset="0"/>
              </a:rPr>
              <a:t>Y O U R  B U S I N E S </a:t>
            </a:r>
            <a:r>
              <a:rPr lang="en-US" sz="4400" spc="-300" dirty="0" err="1">
                <a:solidFill>
                  <a:schemeClr val="bg1"/>
                </a:solidFill>
                <a:latin typeface="Oswald Medium" panose="00000600000000000000" pitchFamily="2" charset="0"/>
              </a:rPr>
              <a:t>S</a:t>
            </a:r>
            <a:endParaRPr lang="en-US" sz="4400" spc="-300" dirty="0">
              <a:solidFill>
                <a:schemeClr val="bg1"/>
              </a:solidFill>
              <a:latin typeface="Oswald Medium" panose="00000600000000000000" pitchFamily="2" charset="0"/>
            </a:endParaRPr>
          </a:p>
        </p:txBody>
      </p:sp>
      <p:pic>
        <p:nvPicPr>
          <p:cNvPr id="66" name="PICTURE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1EA070A-ED03-43BD-B7FD-201AC37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40" y="1348747"/>
            <a:ext cx="4525101" cy="3823855"/>
          </a:xfrm>
          <a:prstGeom prst="rect">
            <a:avLst/>
          </a:prstGeom>
        </p:spPr>
      </p:pic>
      <p:sp>
        <p:nvSpPr>
          <p:cNvPr id="67" name="RECTANGLE">
            <a:extLst>
              <a:ext uri="{FF2B5EF4-FFF2-40B4-BE49-F238E27FC236}">
                <a16:creationId xmlns:a16="http://schemas.microsoft.com/office/drawing/2014/main" id="{655FC3CF-F82D-4592-AE07-35E74E88B2EC}"/>
              </a:ext>
            </a:extLst>
          </p:cNvPr>
          <p:cNvSpPr/>
          <p:nvPr/>
        </p:nvSpPr>
        <p:spPr>
          <a:xfrm>
            <a:off x="-2" y="-3810000"/>
            <a:ext cx="12249152" cy="15087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">
            <a:extLst>
              <a:ext uri="{FF2B5EF4-FFF2-40B4-BE49-F238E27FC236}">
                <a16:creationId xmlns:a16="http://schemas.microsoft.com/office/drawing/2014/main" id="{9A299FF7-7F03-4091-888B-5872317E099E}"/>
              </a:ext>
            </a:extLst>
          </p:cNvPr>
          <p:cNvSpPr/>
          <p:nvPr/>
        </p:nvSpPr>
        <p:spPr>
          <a:xfrm>
            <a:off x="-2" y="-3810000"/>
            <a:ext cx="12249152" cy="15087600"/>
          </a:xfrm>
          <a:prstGeom prst="rect">
            <a:avLst/>
          </a:prstGeom>
          <a:solidFill>
            <a:srgbClr val="D80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">
            <a:extLst>
              <a:ext uri="{FF2B5EF4-FFF2-40B4-BE49-F238E27FC236}">
                <a16:creationId xmlns:a16="http://schemas.microsoft.com/office/drawing/2014/main" id="{6BE51203-25B0-4733-A8C1-A164815A2D24}"/>
              </a:ext>
            </a:extLst>
          </p:cNvPr>
          <p:cNvSpPr/>
          <p:nvPr/>
        </p:nvSpPr>
        <p:spPr>
          <a:xfrm>
            <a:off x="-2" y="-3810000"/>
            <a:ext cx="12249152" cy="15087600"/>
          </a:xfrm>
          <a:prstGeom prst="rect">
            <a:avLst/>
          </a:prstGeom>
          <a:solidFill>
            <a:srgbClr val="35D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">
            <a:extLst>
              <a:ext uri="{FF2B5EF4-FFF2-40B4-BE49-F238E27FC236}">
                <a16:creationId xmlns:a16="http://schemas.microsoft.com/office/drawing/2014/main" id="{09F0DE0F-79F4-4689-A754-16F3BBCE3597}"/>
              </a:ext>
            </a:extLst>
          </p:cNvPr>
          <p:cNvSpPr/>
          <p:nvPr/>
        </p:nvSpPr>
        <p:spPr>
          <a:xfrm>
            <a:off x="-2" y="-3810000"/>
            <a:ext cx="12249152" cy="15087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">
            <a:extLst>
              <a:ext uri="{FF2B5EF4-FFF2-40B4-BE49-F238E27FC236}">
                <a16:creationId xmlns:a16="http://schemas.microsoft.com/office/drawing/2014/main" id="{FA025C66-944E-45CB-AFC9-4230A16BB2FB}"/>
              </a:ext>
            </a:extLst>
          </p:cNvPr>
          <p:cNvSpPr/>
          <p:nvPr/>
        </p:nvSpPr>
        <p:spPr>
          <a:xfrm>
            <a:off x="-2" y="-3810000"/>
            <a:ext cx="12249152" cy="15087600"/>
          </a:xfrm>
          <a:prstGeom prst="rect">
            <a:avLst/>
          </a:prstGeom>
          <a:solidFill>
            <a:srgbClr val="E2D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0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75"/>
                            </p:stCondLst>
                            <p:childTnLst>
                              <p:par>
                                <p:cTn id="89" presetID="0" presetClass="pat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75 0 " pathEditMode="relative" ptsTypes="AA">
                                      <p:cBhvr>
                                        <p:cTn id="90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L -0.0375 0 " pathEditMode="relative" ptsTypes="AA">
                                      <p:cBhvr>
                                        <p:cTn id="92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75 0 " pathEditMode="relative" ptsTypes="AA">
                                      <p:cBhvr>
                                        <p:cTn id="94" dur="1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L -0.0375 0 " pathEditMode="relative" ptsTypes="AA">
                                      <p:cBhvr>
                                        <p:cTn id="96" dur="1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2" presetClass="exit" presetSubtype="2" accel="100000" fill="hold" grpId="2" nodeType="withEffect">
                                  <p:stCondLst>
                                    <p:cond delay="1125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2" accel="100000" fill="hold" grpId="2" nodeType="withEffect">
                                  <p:stCondLst>
                                    <p:cond delay="1225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02" dur="3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2" accel="100000" fill="hold" nodeType="withEffect">
                                  <p:stCondLst>
                                    <p:cond delay="1325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2" accel="100000" fill="hold" grpId="2" nodeType="withEffect">
                                  <p:stCondLst>
                                    <p:cond delay="1425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10" dur="3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3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8" accel="100000" fill="hold" nodeType="withEffect">
                                  <p:stCondLst>
                                    <p:cond delay="1525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3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3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550"/>
                            </p:stCondLst>
                            <p:childTnLst>
                              <p:par>
                                <p:cTn id="11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17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17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17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3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0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2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4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6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2" grpId="0" animBg="1"/>
      <p:bldP spid="14" grpId="0" animBg="1"/>
      <p:bldP spid="17" grpId="0" animBg="1"/>
      <p:bldP spid="19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21" grpId="0"/>
      <p:bldP spid="21" grpId="1"/>
      <p:bldP spid="21" grpId="2"/>
      <p:bldP spid="23" grpId="0"/>
      <p:bldP spid="23" grpId="1"/>
      <p:bldP spid="23" grpId="2"/>
      <p:bldP spid="25" grpId="0"/>
      <p:bldP spid="25" grpId="1"/>
      <p:bldP spid="25" grpId="2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">
            <a:extLst>
              <a:ext uri="{FF2B5EF4-FFF2-40B4-BE49-F238E27FC236}">
                <a16:creationId xmlns:a16="http://schemas.microsoft.com/office/drawing/2014/main" id="{8532E1D8-269D-4001-AE3B-00252254F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81" y="3540973"/>
            <a:ext cx="4982229" cy="950515"/>
          </a:xfrm>
          <a:prstGeom prst="rect">
            <a:avLst/>
          </a:prstGeom>
        </p:spPr>
      </p:pic>
      <p:sp>
        <p:nvSpPr>
          <p:cNvPr id="10" name="TEXTBOX">
            <a:extLst>
              <a:ext uri="{FF2B5EF4-FFF2-40B4-BE49-F238E27FC236}">
                <a16:creationId xmlns:a16="http://schemas.microsoft.com/office/drawing/2014/main" id="{547F21CF-6878-40A8-91AC-F98946E7D9E8}"/>
              </a:ext>
            </a:extLst>
          </p:cNvPr>
          <p:cNvSpPr txBox="1"/>
          <p:nvPr/>
        </p:nvSpPr>
        <p:spPr>
          <a:xfrm>
            <a:off x="1465315" y="2407408"/>
            <a:ext cx="5154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rgbClr val="7030A0"/>
                </a:solidFill>
                <a:latin typeface="Bebas Neue" panose="020B0606020202050201" pitchFamily="34" charset="0"/>
              </a:rPr>
              <a:t>THIS IS WHY YOU NEED TO LEARN</a:t>
            </a:r>
          </a:p>
        </p:txBody>
      </p:sp>
      <p:sp>
        <p:nvSpPr>
          <p:cNvPr id="12" name="TEXTBOX">
            <a:extLst>
              <a:ext uri="{FF2B5EF4-FFF2-40B4-BE49-F238E27FC236}">
                <a16:creationId xmlns:a16="http://schemas.microsoft.com/office/drawing/2014/main" id="{CE7F83E1-3968-4339-8718-9148D04776CC}"/>
              </a:ext>
            </a:extLst>
          </p:cNvPr>
          <p:cNvSpPr txBox="1"/>
          <p:nvPr/>
        </p:nvSpPr>
        <p:spPr>
          <a:xfrm>
            <a:off x="2483960" y="3656833"/>
            <a:ext cx="4059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99FF"/>
                </a:solidFill>
                <a:latin typeface="Bebas Neue" panose="020B0606020202050201" pitchFamily="34" charset="0"/>
              </a:rPr>
              <a:t>YOU HAVE EFFECTIVELY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F5D19F0-128F-4A6A-984D-6019AC9DBF3D}"/>
              </a:ext>
            </a:extLst>
          </p:cNvPr>
          <p:cNvSpPr txBox="1"/>
          <p:nvPr/>
        </p:nvSpPr>
        <p:spPr>
          <a:xfrm>
            <a:off x="826435" y="2856333"/>
            <a:ext cx="62231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>
                <a:solidFill>
                  <a:srgbClr val="7030A0"/>
                </a:solidFill>
                <a:latin typeface="Lobster 1.4" panose="02000506000000020003" pitchFamily="50" charset="0"/>
              </a:rPr>
              <a:t>how to manage whatever time </a:t>
            </a:r>
          </a:p>
        </p:txBody>
      </p:sp>
      <p:sp useBgFill="1">
        <p:nvSpPr>
          <p:cNvPr id="4" name="RECTANGLE">
            <a:extLst>
              <a:ext uri="{FF2B5EF4-FFF2-40B4-BE49-F238E27FC236}">
                <a16:creationId xmlns:a16="http://schemas.microsoft.com/office/drawing/2014/main" id="{FE7ED737-4E19-412D-B475-7CDE994D03E4}"/>
              </a:ext>
            </a:extLst>
          </p:cNvPr>
          <p:cNvSpPr/>
          <p:nvPr/>
        </p:nvSpPr>
        <p:spPr>
          <a:xfrm>
            <a:off x="1248229" y="0"/>
            <a:ext cx="5538204" cy="23147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RECTANGLE">
            <a:extLst>
              <a:ext uri="{FF2B5EF4-FFF2-40B4-BE49-F238E27FC236}">
                <a16:creationId xmlns:a16="http://schemas.microsoft.com/office/drawing/2014/main" id="{6FD074CE-F1DF-4CDE-B349-CF9642AE1F7A}"/>
              </a:ext>
            </a:extLst>
          </p:cNvPr>
          <p:cNvSpPr/>
          <p:nvPr/>
        </p:nvSpPr>
        <p:spPr>
          <a:xfrm>
            <a:off x="6761690" y="1474839"/>
            <a:ext cx="5446352" cy="3515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">
            <a:extLst>
              <a:ext uri="{FF2B5EF4-FFF2-40B4-BE49-F238E27FC236}">
                <a16:creationId xmlns:a16="http://schemas.microsoft.com/office/drawing/2014/main" id="{AA4E1508-2FD6-46CB-8C23-351161B85390}"/>
              </a:ext>
            </a:extLst>
          </p:cNvPr>
          <p:cNvGrpSpPr/>
          <p:nvPr/>
        </p:nvGrpSpPr>
        <p:grpSpPr>
          <a:xfrm>
            <a:off x="6761690" y="1090862"/>
            <a:ext cx="5446352" cy="3945227"/>
            <a:chOff x="6761690" y="1090862"/>
            <a:chExt cx="5446352" cy="3945227"/>
          </a:xfrm>
        </p:grpSpPr>
        <p:pic>
          <p:nvPicPr>
            <p:cNvPr id="9" name="PICTURE">
              <a:extLst>
                <a:ext uri="{FF2B5EF4-FFF2-40B4-BE49-F238E27FC236}">
                  <a16:creationId xmlns:a16="http://schemas.microsoft.com/office/drawing/2014/main" id="{8747A326-94E3-4913-85D0-5746442CE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1690" y="1164814"/>
              <a:ext cx="5446352" cy="3871275"/>
            </a:xfrm>
            <a:prstGeom prst="rect">
              <a:avLst/>
            </a:prstGeom>
          </p:spPr>
        </p:pic>
        <p:pic>
          <p:nvPicPr>
            <p:cNvPr id="13" name="PICTURE">
              <a:extLst>
                <a:ext uri="{FF2B5EF4-FFF2-40B4-BE49-F238E27FC236}">
                  <a16:creationId xmlns:a16="http://schemas.microsoft.com/office/drawing/2014/main" id="{8D108378-F822-41CA-A298-B6AA6A93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0592" y="1090862"/>
              <a:ext cx="5121408" cy="3689685"/>
            </a:xfrm>
            <a:prstGeom prst="rect">
              <a:avLst/>
            </a:prstGeom>
          </p:spPr>
        </p:pic>
      </p:grpSp>
      <p:grpSp>
        <p:nvGrpSpPr>
          <p:cNvPr id="3" name="GROUP">
            <a:extLst>
              <a:ext uri="{FF2B5EF4-FFF2-40B4-BE49-F238E27FC236}">
                <a16:creationId xmlns:a16="http://schemas.microsoft.com/office/drawing/2014/main" id="{A14CA894-C1E9-4E30-9FEF-A610CC3919B7}"/>
              </a:ext>
            </a:extLst>
          </p:cNvPr>
          <p:cNvGrpSpPr/>
          <p:nvPr/>
        </p:nvGrpSpPr>
        <p:grpSpPr>
          <a:xfrm>
            <a:off x="5331568" y="3065896"/>
            <a:ext cx="4999047" cy="3874965"/>
            <a:chOff x="5312741" y="2983035"/>
            <a:chExt cx="4999047" cy="3874965"/>
          </a:xfrm>
        </p:grpSpPr>
        <p:pic>
          <p:nvPicPr>
            <p:cNvPr id="11" name="PICTURE">
              <a:extLst>
                <a:ext uri="{FF2B5EF4-FFF2-40B4-BE49-F238E27FC236}">
                  <a16:creationId xmlns:a16="http://schemas.microsoft.com/office/drawing/2014/main" id="{B6F24D58-1043-4FEC-80BA-682D792D4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741" y="3044143"/>
              <a:ext cx="4633364" cy="3813857"/>
            </a:xfrm>
            <a:prstGeom prst="rect">
              <a:avLst/>
            </a:prstGeom>
          </p:spPr>
        </p:pic>
        <p:pic>
          <p:nvPicPr>
            <p:cNvPr id="15" name="PICTURE">
              <a:extLst>
                <a:ext uri="{FF2B5EF4-FFF2-40B4-BE49-F238E27FC236}">
                  <a16:creationId xmlns:a16="http://schemas.microsoft.com/office/drawing/2014/main" id="{34858C00-1655-4804-B58C-14E397ABA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312" y="2983035"/>
              <a:ext cx="4698476" cy="3874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280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8182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0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L -0.04362 0 " pathEditMode="relative" ptsTypes="AA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L -0.04362 0 " pathEditMode="relative" ptsTypes="AA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-0.04362 0 " pathEditMode="relative" ptsTypes="AA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-0.04362 0 " pathEditMode="relative" ptsTypes="AA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" presetClass="exit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3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3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fill="hold" grpId="2" nodeType="withEffect">
                                  <p:stCondLst>
                                    <p:cond delay="3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48" dur="3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3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fill="hold" grpId="2" nodeType="withEffect">
                                  <p:stCondLst>
                                    <p:cond delay="34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52" dur="3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3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3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3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fill="hold" grpId="2" nodeType="withEffect">
                                  <p:stCondLst>
                                    <p:cond delay="3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3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3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0" grpId="2"/>
      <p:bldP spid="12" grpId="0"/>
      <p:bldP spid="12" grpId="1"/>
      <p:bldP spid="12" grpId="2"/>
      <p:bldP spid="14" grpId="0"/>
      <p:bldP spid="14" grpId="1"/>
      <p:bldP spid="14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>
            <a:extLst>
              <a:ext uri="{FF2B5EF4-FFF2-40B4-BE49-F238E27FC236}">
                <a16:creationId xmlns:a16="http://schemas.microsoft.com/office/drawing/2014/main" id="{88F96D7B-9623-44C4-B435-EEFF79DF3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87065" cy="6858000"/>
          </a:xfrm>
          <a:prstGeom prst="rect">
            <a:avLst/>
          </a:prstGeom>
        </p:spPr>
      </p:pic>
      <p:pic>
        <p:nvPicPr>
          <p:cNvPr id="7" name="PICTURE">
            <a:extLst>
              <a:ext uri="{FF2B5EF4-FFF2-40B4-BE49-F238E27FC236}">
                <a16:creationId xmlns:a16="http://schemas.microsoft.com/office/drawing/2014/main" id="{CF29A4D9-0C57-46E3-94B6-79C96A20F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524"/>
            <a:ext cx="12188338" cy="6541476"/>
          </a:xfrm>
          <a:prstGeom prst="rect">
            <a:avLst/>
          </a:prstGeom>
        </p:spPr>
      </p:pic>
      <p:pic>
        <p:nvPicPr>
          <p:cNvPr id="18" name="PICTURE">
            <a:extLst>
              <a:ext uri="{FF2B5EF4-FFF2-40B4-BE49-F238E27FC236}">
                <a16:creationId xmlns:a16="http://schemas.microsoft.com/office/drawing/2014/main" id="{F485FE23-8D6D-4D42-8D2D-0637516C8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59" y="3434194"/>
            <a:ext cx="4351897" cy="811254"/>
          </a:xfrm>
          <a:prstGeom prst="rect">
            <a:avLst/>
          </a:prstGeom>
        </p:spPr>
      </p:pic>
      <p:sp>
        <p:nvSpPr>
          <p:cNvPr id="12" name="TEXTBOX">
            <a:extLst>
              <a:ext uri="{FF2B5EF4-FFF2-40B4-BE49-F238E27FC236}">
                <a16:creationId xmlns:a16="http://schemas.microsoft.com/office/drawing/2014/main" id="{1FB85D22-A93C-4499-A767-82DF2170C8B2}"/>
              </a:ext>
            </a:extLst>
          </p:cNvPr>
          <p:cNvSpPr txBox="1"/>
          <p:nvPr/>
        </p:nvSpPr>
        <p:spPr>
          <a:xfrm>
            <a:off x="1752390" y="1445039"/>
            <a:ext cx="48381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spc="600" dirty="0" err="1">
                <a:solidFill>
                  <a:srgbClr val="7030A0"/>
                </a:solidFill>
                <a:latin typeface="Lobster 1.4" panose="02000506000000020003" pitchFamily="50" charset="0"/>
              </a:rPr>
              <a:t>Levidio</a:t>
            </a:r>
            <a:endParaRPr lang="en-US" sz="12000" spc="600" dirty="0">
              <a:solidFill>
                <a:srgbClr val="7030A0"/>
              </a:solidFill>
              <a:latin typeface="Lobster 1.4" panose="02000506000000020003" pitchFamily="50" charset="0"/>
            </a:endParaRP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8B3A9146-9FB7-4F94-8C9B-D27E4727474F}"/>
              </a:ext>
            </a:extLst>
          </p:cNvPr>
          <p:cNvSpPr txBox="1"/>
          <p:nvPr/>
        </p:nvSpPr>
        <p:spPr>
          <a:xfrm>
            <a:off x="2340580" y="3428999"/>
            <a:ext cx="375295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spc="300" dirty="0">
                <a:solidFill>
                  <a:schemeClr val="bg1"/>
                </a:solidFill>
                <a:latin typeface="Lobster 1.4" panose="02000506000000020003" pitchFamily="50" charset="0"/>
              </a:rPr>
              <a:t>by step format</a:t>
            </a:r>
          </a:p>
        </p:txBody>
      </p:sp>
      <p:sp>
        <p:nvSpPr>
          <p:cNvPr id="17" name="TEXTBOX">
            <a:extLst>
              <a:ext uri="{FF2B5EF4-FFF2-40B4-BE49-F238E27FC236}">
                <a16:creationId xmlns:a16="http://schemas.microsoft.com/office/drawing/2014/main" id="{C572069A-2AB2-4B6C-B052-C5F1CBA6CD80}"/>
              </a:ext>
            </a:extLst>
          </p:cNvPr>
          <p:cNvSpPr txBox="1"/>
          <p:nvPr/>
        </p:nvSpPr>
        <p:spPr>
          <a:xfrm>
            <a:off x="2840252" y="2951945"/>
            <a:ext cx="35628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7030A0"/>
                </a:solidFill>
                <a:latin typeface="Bebas Neue" panose="020B0606020202050201" pitchFamily="34" charset="0"/>
              </a:rPr>
              <a:t>WAS PUT TOGETHER IN A STEP</a:t>
            </a:r>
          </a:p>
        </p:txBody>
      </p:sp>
      <p:sp>
        <p:nvSpPr>
          <p:cNvPr id="19" name="TEXTBOX">
            <a:extLst>
              <a:ext uri="{FF2B5EF4-FFF2-40B4-BE49-F238E27FC236}">
                <a16:creationId xmlns:a16="http://schemas.microsoft.com/office/drawing/2014/main" id="{73610192-3DED-48A9-8B21-26D4AC7789A1}"/>
              </a:ext>
            </a:extLst>
          </p:cNvPr>
          <p:cNvSpPr txBox="1"/>
          <p:nvPr/>
        </p:nvSpPr>
        <p:spPr>
          <a:xfrm>
            <a:off x="2015449" y="4348032"/>
            <a:ext cx="4351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000" dirty="0">
                <a:solidFill>
                  <a:srgbClr val="7030A0"/>
                </a:solidFill>
                <a:latin typeface="Bebas Neue" panose="020B0606020202050201" pitchFamily="34" charset="0"/>
              </a:rPr>
              <a:t>DETAILING THE MOST EFFECTIVE</a:t>
            </a:r>
          </a:p>
          <a:p>
            <a:pPr algn="r"/>
            <a:r>
              <a:rPr lang="en-US" sz="3000" dirty="0">
                <a:solidFill>
                  <a:srgbClr val="7030A0"/>
                </a:solidFill>
                <a:latin typeface="Bebas Neue" panose="020B0606020202050201" pitchFamily="34" charset="0"/>
              </a:rPr>
              <a:t>STRATEGIES FOR TIME MANAGEMENT</a:t>
            </a:r>
          </a:p>
        </p:txBody>
      </p:sp>
      <p:sp>
        <p:nvSpPr>
          <p:cNvPr id="6" name="AUTOSHAPE">
            <a:extLst>
              <a:ext uri="{FF2B5EF4-FFF2-40B4-BE49-F238E27FC236}">
                <a16:creationId xmlns:a16="http://schemas.microsoft.com/office/drawing/2014/main" id="{3AA4DBAD-FB50-4B13-8163-A2E4DB8B04A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8184218" y="1035119"/>
            <a:ext cx="2544334" cy="478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6" name="GROUP">
            <a:extLst>
              <a:ext uri="{FF2B5EF4-FFF2-40B4-BE49-F238E27FC236}">
                <a16:creationId xmlns:a16="http://schemas.microsoft.com/office/drawing/2014/main" id="{D339B807-E1B6-4E8C-8320-938C6FF60DAF}"/>
              </a:ext>
            </a:extLst>
          </p:cNvPr>
          <p:cNvGrpSpPr/>
          <p:nvPr/>
        </p:nvGrpSpPr>
        <p:grpSpPr>
          <a:xfrm>
            <a:off x="8184218" y="1035119"/>
            <a:ext cx="2544334" cy="4787760"/>
            <a:chOff x="8184218" y="1035119"/>
            <a:chExt cx="2544334" cy="4787760"/>
          </a:xfrm>
        </p:grpSpPr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E5E6E9E5-4491-4BCD-B107-A38EBD50A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1116" y="1449702"/>
              <a:ext cx="2380507" cy="3794768"/>
            </a:xfrm>
            <a:prstGeom prst="rect">
              <a:avLst/>
            </a:prstGeom>
            <a:solidFill>
              <a:srgbClr val="FBAB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">
              <a:extLst>
                <a:ext uri="{FF2B5EF4-FFF2-40B4-BE49-F238E27FC236}">
                  <a16:creationId xmlns:a16="http://schemas.microsoft.com/office/drawing/2014/main" id="{2047D082-2864-4358-AFA9-DF77FCC035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4218" y="1035119"/>
              <a:ext cx="2544334" cy="4787760"/>
            </a:xfrm>
            <a:custGeom>
              <a:avLst/>
              <a:gdLst>
                <a:gd name="T0" fmla="*/ 3067 w 3318"/>
                <a:gd name="T1" fmla="*/ 0 h 6293"/>
                <a:gd name="T2" fmla="*/ 246 w 3318"/>
                <a:gd name="T3" fmla="*/ 0 h 6293"/>
                <a:gd name="T4" fmla="*/ 0 w 3318"/>
                <a:gd name="T5" fmla="*/ 309 h 6293"/>
                <a:gd name="T6" fmla="*/ 0 w 3318"/>
                <a:gd name="T7" fmla="*/ 5537 h 6293"/>
                <a:gd name="T8" fmla="*/ 0 w 3318"/>
                <a:gd name="T9" fmla="*/ 5980 h 6293"/>
                <a:gd name="T10" fmla="*/ 246 w 3318"/>
                <a:gd name="T11" fmla="*/ 6293 h 6293"/>
                <a:gd name="T12" fmla="*/ 3067 w 3318"/>
                <a:gd name="T13" fmla="*/ 6293 h 6293"/>
                <a:gd name="T14" fmla="*/ 3318 w 3318"/>
                <a:gd name="T15" fmla="*/ 5980 h 6293"/>
                <a:gd name="T16" fmla="*/ 3318 w 3318"/>
                <a:gd name="T17" fmla="*/ 5537 h 6293"/>
                <a:gd name="T18" fmla="*/ 3318 w 3318"/>
                <a:gd name="T19" fmla="*/ 309 h 6293"/>
                <a:gd name="T20" fmla="*/ 3067 w 3318"/>
                <a:gd name="T21" fmla="*/ 0 h 6293"/>
                <a:gd name="T22" fmla="*/ 3165 w 3318"/>
                <a:gd name="T23" fmla="*/ 5339 h 6293"/>
                <a:gd name="T24" fmla="*/ 3165 w 3318"/>
                <a:gd name="T25" fmla="*/ 5339 h 6293"/>
                <a:gd name="T26" fmla="*/ 3153 w 3318"/>
                <a:gd name="T27" fmla="*/ 5339 h 6293"/>
                <a:gd name="T28" fmla="*/ 145 w 3318"/>
                <a:gd name="T29" fmla="*/ 5339 h 6293"/>
                <a:gd name="T30" fmla="*/ 133 w 3318"/>
                <a:gd name="T31" fmla="*/ 5339 h 6293"/>
                <a:gd name="T32" fmla="*/ 133 w 3318"/>
                <a:gd name="T33" fmla="*/ 725 h 6293"/>
                <a:gd name="T34" fmla="*/ 145 w 3318"/>
                <a:gd name="T35" fmla="*/ 725 h 6293"/>
                <a:gd name="T36" fmla="*/ 3153 w 3318"/>
                <a:gd name="T37" fmla="*/ 725 h 6293"/>
                <a:gd name="T38" fmla="*/ 3165 w 3318"/>
                <a:gd name="T39" fmla="*/ 725 h 6293"/>
                <a:gd name="T40" fmla="*/ 3165 w 3318"/>
                <a:gd name="T41" fmla="*/ 5339 h 6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8" h="6293">
                  <a:moveTo>
                    <a:pt x="3067" y="0"/>
                  </a:moveTo>
                  <a:lnTo>
                    <a:pt x="246" y="0"/>
                  </a:lnTo>
                  <a:cubicBezTo>
                    <a:pt x="104" y="0"/>
                    <a:pt x="0" y="133"/>
                    <a:pt x="0" y="309"/>
                  </a:cubicBezTo>
                  <a:lnTo>
                    <a:pt x="0" y="5537"/>
                  </a:lnTo>
                  <a:lnTo>
                    <a:pt x="0" y="5980"/>
                  </a:lnTo>
                  <a:cubicBezTo>
                    <a:pt x="0" y="6156"/>
                    <a:pt x="104" y="6293"/>
                    <a:pt x="246" y="6293"/>
                  </a:cubicBezTo>
                  <a:lnTo>
                    <a:pt x="3067" y="6293"/>
                  </a:lnTo>
                  <a:cubicBezTo>
                    <a:pt x="3209" y="6293"/>
                    <a:pt x="3318" y="6156"/>
                    <a:pt x="3318" y="5980"/>
                  </a:cubicBezTo>
                  <a:lnTo>
                    <a:pt x="3318" y="5537"/>
                  </a:lnTo>
                  <a:lnTo>
                    <a:pt x="3318" y="309"/>
                  </a:lnTo>
                  <a:cubicBezTo>
                    <a:pt x="3318" y="133"/>
                    <a:pt x="3209" y="0"/>
                    <a:pt x="3067" y="0"/>
                  </a:cubicBezTo>
                  <a:close/>
                  <a:moveTo>
                    <a:pt x="3165" y="5339"/>
                  </a:moveTo>
                  <a:lnTo>
                    <a:pt x="3165" y="5339"/>
                  </a:lnTo>
                  <a:cubicBezTo>
                    <a:pt x="3165" y="5339"/>
                    <a:pt x="3160" y="5339"/>
                    <a:pt x="3153" y="5339"/>
                  </a:cubicBezTo>
                  <a:lnTo>
                    <a:pt x="145" y="5339"/>
                  </a:lnTo>
                  <a:cubicBezTo>
                    <a:pt x="139" y="5339"/>
                    <a:pt x="133" y="5339"/>
                    <a:pt x="133" y="5339"/>
                  </a:cubicBezTo>
                  <a:lnTo>
                    <a:pt x="133" y="725"/>
                  </a:lnTo>
                  <a:cubicBezTo>
                    <a:pt x="133" y="725"/>
                    <a:pt x="139" y="725"/>
                    <a:pt x="145" y="725"/>
                  </a:cubicBezTo>
                  <a:lnTo>
                    <a:pt x="3153" y="725"/>
                  </a:lnTo>
                  <a:cubicBezTo>
                    <a:pt x="3160" y="725"/>
                    <a:pt x="3165" y="725"/>
                    <a:pt x="3165" y="725"/>
                  </a:cubicBezTo>
                  <a:lnTo>
                    <a:pt x="3165" y="533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">
              <a:extLst>
                <a:ext uri="{FF2B5EF4-FFF2-40B4-BE49-F238E27FC236}">
                  <a16:creationId xmlns:a16="http://schemas.microsoft.com/office/drawing/2014/main" id="{F0143CC0-B91D-4F90-B81C-798E4AB03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4199" y="5304651"/>
              <a:ext cx="337684" cy="334341"/>
            </a:xfrm>
            <a:prstGeom prst="ellipse">
              <a:avLst/>
            </a:prstGeom>
            <a:solidFill>
              <a:srgbClr val="D0D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">
              <a:extLst>
                <a:ext uri="{FF2B5EF4-FFF2-40B4-BE49-F238E27FC236}">
                  <a16:creationId xmlns:a16="http://schemas.microsoft.com/office/drawing/2014/main" id="{285D9EDD-CFC2-420D-864D-E8B449EFB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282" y="1282531"/>
              <a:ext cx="728863" cy="43464"/>
            </a:xfrm>
            <a:custGeom>
              <a:avLst/>
              <a:gdLst>
                <a:gd name="T0" fmla="*/ 951 w 951"/>
                <a:gd name="T1" fmla="*/ 29 h 57"/>
                <a:gd name="T2" fmla="*/ 913 w 951"/>
                <a:gd name="T3" fmla="*/ 57 h 57"/>
                <a:gd name="T4" fmla="*/ 38 w 951"/>
                <a:gd name="T5" fmla="*/ 57 h 57"/>
                <a:gd name="T6" fmla="*/ 0 w 951"/>
                <a:gd name="T7" fmla="*/ 29 h 57"/>
                <a:gd name="T8" fmla="*/ 38 w 951"/>
                <a:gd name="T9" fmla="*/ 0 h 57"/>
                <a:gd name="T10" fmla="*/ 913 w 951"/>
                <a:gd name="T11" fmla="*/ 0 h 57"/>
                <a:gd name="T12" fmla="*/ 951 w 951"/>
                <a:gd name="T1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1" h="57">
                  <a:moveTo>
                    <a:pt x="951" y="29"/>
                  </a:moveTo>
                  <a:cubicBezTo>
                    <a:pt x="951" y="43"/>
                    <a:pt x="934" y="57"/>
                    <a:pt x="913" y="57"/>
                  </a:cubicBezTo>
                  <a:lnTo>
                    <a:pt x="38" y="57"/>
                  </a:lnTo>
                  <a:cubicBezTo>
                    <a:pt x="17" y="57"/>
                    <a:pt x="0" y="43"/>
                    <a:pt x="0" y="29"/>
                  </a:cubicBezTo>
                  <a:cubicBezTo>
                    <a:pt x="0" y="15"/>
                    <a:pt x="17" y="0"/>
                    <a:pt x="38" y="0"/>
                  </a:cubicBezTo>
                  <a:lnTo>
                    <a:pt x="913" y="0"/>
                  </a:lnTo>
                  <a:cubicBezTo>
                    <a:pt x="934" y="0"/>
                    <a:pt x="951" y="15"/>
                    <a:pt x="951" y="29"/>
                  </a:cubicBezTo>
                  <a:close/>
                </a:path>
              </a:pathLst>
            </a:custGeom>
            <a:solidFill>
              <a:srgbClr val="D0D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FREEFORM">
            <a:extLst>
              <a:ext uri="{FF2B5EF4-FFF2-40B4-BE49-F238E27FC236}">
                <a16:creationId xmlns:a16="http://schemas.microsoft.com/office/drawing/2014/main" id="{33FA8DDB-4B47-48AE-B89B-968F27B34EFF}"/>
              </a:ext>
            </a:extLst>
          </p:cNvPr>
          <p:cNvSpPr>
            <a:spLocks/>
          </p:cNvSpPr>
          <p:nvPr/>
        </p:nvSpPr>
        <p:spPr bwMode="auto">
          <a:xfrm>
            <a:off x="8959889" y="4251477"/>
            <a:ext cx="992992" cy="300907"/>
          </a:xfrm>
          <a:custGeom>
            <a:avLst/>
            <a:gdLst>
              <a:gd name="T0" fmla="*/ 197 w 1296"/>
              <a:gd name="T1" fmla="*/ 0 h 395"/>
              <a:gd name="T2" fmla="*/ 1099 w 1296"/>
              <a:gd name="T3" fmla="*/ 0 h 395"/>
              <a:gd name="T4" fmla="*/ 1296 w 1296"/>
              <a:gd name="T5" fmla="*/ 198 h 395"/>
              <a:gd name="T6" fmla="*/ 1296 w 1296"/>
              <a:gd name="T7" fmla="*/ 198 h 395"/>
              <a:gd name="T8" fmla="*/ 1099 w 1296"/>
              <a:gd name="T9" fmla="*/ 395 h 395"/>
              <a:gd name="T10" fmla="*/ 197 w 1296"/>
              <a:gd name="T11" fmla="*/ 395 h 395"/>
              <a:gd name="T12" fmla="*/ 0 w 1296"/>
              <a:gd name="T13" fmla="*/ 198 h 395"/>
              <a:gd name="T14" fmla="*/ 0 w 1296"/>
              <a:gd name="T15" fmla="*/ 198 h 395"/>
              <a:gd name="T16" fmla="*/ 197 w 1296"/>
              <a:gd name="T17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6" h="395">
                <a:moveTo>
                  <a:pt x="197" y="0"/>
                </a:moveTo>
                <a:lnTo>
                  <a:pt x="1099" y="0"/>
                </a:lnTo>
                <a:cubicBezTo>
                  <a:pt x="1207" y="0"/>
                  <a:pt x="1296" y="89"/>
                  <a:pt x="1296" y="198"/>
                </a:cubicBezTo>
                <a:lnTo>
                  <a:pt x="1296" y="198"/>
                </a:lnTo>
                <a:cubicBezTo>
                  <a:pt x="1296" y="306"/>
                  <a:pt x="1207" y="395"/>
                  <a:pt x="1099" y="395"/>
                </a:cubicBezTo>
                <a:lnTo>
                  <a:pt x="197" y="395"/>
                </a:lnTo>
                <a:cubicBezTo>
                  <a:pt x="89" y="395"/>
                  <a:pt x="0" y="306"/>
                  <a:pt x="0" y="198"/>
                </a:cubicBezTo>
                <a:lnTo>
                  <a:pt x="0" y="198"/>
                </a:lnTo>
                <a:cubicBezTo>
                  <a:pt x="0" y="89"/>
                  <a:pt x="89" y="0"/>
                  <a:pt x="197" y="0"/>
                </a:cubicBezTo>
                <a:close/>
              </a:path>
            </a:pathLst>
          </a:custGeom>
          <a:solidFill>
            <a:srgbClr val="7D68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">
            <a:extLst>
              <a:ext uri="{FF2B5EF4-FFF2-40B4-BE49-F238E27FC236}">
                <a16:creationId xmlns:a16="http://schemas.microsoft.com/office/drawing/2014/main" id="{FA62FBE2-A6B3-4AB3-A2B0-D6C3EE70640F}"/>
              </a:ext>
            </a:extLst>
          </p:cNvPr>
          <p:cNvSpPr>
            <a:spLocks/>
          </p:cNvSpPr>
          <p:nvPr/>
        </p:nvSpPr>
        <p:spPr bwMode="auto">
          <a:xfrm>
            <a:off x="8882990" y="2268836"/>
            <a:ext cx="1237061" cy="1227031"/>
          </a:xfrm>
          <a:custGeom>
            <a:avLst/>
            <a:gdLst>
              <a:gd name="T0" fmla="*/ 1611 w 1611"/>
              <a:gd name="T1" fmla="*/ 806 h 1612"/>
              <a:gd name="T2" fmla="*/ 806 w 1611"/>
              <a:gd name="T3" fmla="*/ 0 h 1612"/>
              <a:gd name="T4" fmla="*/ 0 w 1611"/>
              <a:gd name="T5" fmla="*/ 806 h 1612"/>
              <a:gd name="T6" fmla="*/ 806 w 1611"/>
              <a:gd name="T7" fmla="*/ 1612 h 1612"/>
              <a:gd name="T8" fmla="*/ 806 w 1611"/>
              <a:gd name="T9" fmla="*/ 806 h 1612"/>
              <a:gd name="T10" fmla="*/ 1611 w 1611"/>
              <a:gd name="T11" fmla="*/ 806 h 1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1" h="1612">
                <a:moveTo>
                  <a:pt x="1611" y="806"/>
                </a:moveTo>
                <a:cubicBezTo>
                  <a:pt x="1611" y="361"/>
                  <a:pt x="1251" y="0"/>
                  <a:pt x="806" y="0"/>
                </a:cubicBezTo>
                <a:cubicBezTo>
                  <a:pt x="361" y="0"/>
                  <a:pt x="0" y="361"/>
                  <a:pt x="0" y="806"/>
                </a:cubicBezTo>
                <a:cubicBezTo>
                  <a:pt x="0" y="1251"/>
                  <a:pt x="361" y="1612"/>
                  <a:pt x="806" y="1612"/>
                </a:cubicBezTo>
                <a:lnTo>
                  <a:pt x="806" y="806"/>
                </a:lnTo>
                <a:lnTo>
                  <a:pt x="1611" y="806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">
            <a:extLst>
              <a:ext uri="{FF2B5EF4-FFF2-40B4-BE49-F238E27FC236}">
                <a16:creationId xmlns:a16="http://schemas.microsoft.com/office/drawing/2014/main" id="{ED74DC4D-0885-485A-9730-81C63F6BE2D4}"/>
              </a:ext>
            </a:extLst>
          </p:cNvPr>
          <p:cNvSpPr>
            <a:spLocks noEditPoints="1"/>
          </p:cNvSpPr>
          <p:nvPr/>
        </p:nvSpPr>
        <p:spPr bwMode="auto">
          <a:xfrm>
            <a:off x="9615197" y="3034477"/>
            <a:ext cx="411239" cy="193918"/>
          </a:xfrm>
          <a:custGeom>
            <a:avLst/>
            <a:gdLst>
              <a:gd name="T0" fmla="*/ 78 w 537"/>
              <a:gd name="T1" fmla="*/ 65 h 255"/>
              <a:gd name="T2" fmla="*/ 39 w 537"/>
              <a:gd name="T3" fmla="*/ 144 h 255"/>
              <a:gd name="T4" fmla="*/ 0 w 537"/>
              <a:gd name="T5" fmla="*/ 224 h 255"/>
              <a:gd name="T6" fmla="*/ 0 w 537"/>
              <a:gd name="T7" fmla="*/ 255 h 255"/>
              <a:gd name="T8" fmla="*/ 114 w 537"/>
              <a:gd name="T9" fmla="*/ 255 h 255"/>
              <a:gd name="T10" fmla="*/ 114 w 537"/>
              <a:gd name="T11" fmla="*/ 219 h 255"/>
              <a:gd name="T12" fmla="*/ 39 w 537"/>
              <a:gd name="T13" fmla="*/ 219 h 255"/>
              <a:gd name="T14" fmla="*/ 39 w 537"/>
              <a:gd name="T15" fmla="*/ 214 h 255"/>
              <a:gd name="T16" fmla="*/ 69 w 537"/>
              <a:gd name="T17" fmla="*/ 163 h 255"/>
              <a:gd name="T18" fmla="*/ 118 w 537"/>
              <a:gd name="T19" fmla="*/ 64 h 255"/>
              <a:gd name="T20" fmla="*/ 59 w 537"/>
              <a:gd name="T21" fmla="*/ 0 h 255"/>
              <a:gd name="T22" fmla="*/ 0 w 537"/>
              <a:gd name="T23" fmla="*/ 64 h 255"/>
              <a:gd name="T24" fmla="*/ 0 w 537"/>
              <a:gd name="T25" fmla="*/ 88 h 255"/>
              <a:gd name="T26" fmla="*/ 37 w 537"/>
              <a:gd name="T27" fmla="*/ 88 h 255"/>
              <a:gd name="T28" fmla="*/ 37 w 537"/>
              <a:gd name="T29" fmla="*/ 61 h 255"/>
              <a:gd name="T30" fmla="*/ 58 w 537"/>
              <a:gd name="T31" fmla="*/ 36 h 255"/>
              <a:gd name="T32" fmla="*/ 78 w 537"/>
              <a:gd name="T33" fmla="*/ 65 h 255"/>
              <a:gd name="T34" fmla="*/ 133 w 537"/>
              <a:gd name="T35" fmla="*/ 209 h 255"/>
              <a:gd name="T36" fmla="*/ 208 w 537"/>
              <a:gd name="T37" fmla="*/ 209 h 255"/>
              <a:gd name="T38" fmla="*/ 208 w 537"/>
              <a:gd name="T39" fmla="*/ 255 h 255"/>
              <a:gd name="T40" fmla="*/ 248 w 537"/>
              <a:gd name="T41" fmla="*/ 255 h 255"/>
              <a:gd name="T42" fmla="*/ 248 w 537"/>
              <a:gd name="T43" fmla="*/ 209 h 255"/>
              <a:gd name="T44" fmla="*/ 267 w 537"/>
              <a:gd name="T45" fmla="*/ 209 h 255"/>
              <a:gd name="T46" fmla="*/ 267 w 537"/>
              <a:gd name="T47" fmla="*/ 173 h 255"/>
              <a:gd name="T48" fmla="*/ 248 w 537"/>
              <a:gd name="T49" fmla="*/ 173 h 255"/>
              <a:gd name="T50" fmla="*/ 248 w 537"/>
              <a:gd name="T51" fmla="*/ 3 h 255"/>
              <a:gd name="T52" fmla="*/ 205 w 537"/>
              <a:gd name="T53" fmla="*/ 3 h 255"/>
              <a:gd name="T54" fmla="*/ 133 w 537"/>
              <a:gd name="T55" fmla="*/ 173 h 255"/>
              <a:gd name="T56" fmla="*/ 133 w 537"/>
              <a:gd name="T57" fmla="*/ 209 h 255"/>
              <a:gd name="T58" fmla="*/ 169 w 537"/>
              <a:gd name="T59" fmla="*/ 173 h 255"/>
              <a:gd name="T60" fmla="*/ 208 w 537"/>
              <a:gd name="T61" fmla="*/ 80 h 255"/>
              <a:gd name="T62" fmla="*/ 208 w 537"/>
              <a:gd name="T63" fmla="*/ 80 h 255"/>
              <a:gd name="T64" fmla="*/ 208 w 537"/>
              <a:gd name="T65" fmla="*/ 173 h 255"/>
              <a:gd name="T66" fmla="*/ 169 w 537"/>
              <a:gd name="T67" fmla="*/ 173 h 255"/>
              <a:gd name="T68" fmla="*/ 272 w 537"/>
              <a:gd name="T69" fmla="*/ 255 h 255"/>
              <a:gd name="T70" fmla="*/ 306 w 537"/>
              <a:gd name="T71" fmla="*/ 255 h 255"/>
              <a:gd name="T72" fmla="*/ 405 w 537"/>
              <a:gd name="T73" fmla="*/ 3 h 255"/>
              <a:gd name="T74" fmla="*/ 371 w 537"/>
              <a:gd name="T75" fmla="*/ 3 h 255"/>
              <a:gd name="T76" fmla="*/ 272 w 537"/>
              <a:gd name="T77" fmla="*/ 255 h 255"/>
              <a:gd name="T78" fmla="*/ 419 w 537"/>
              <a:gd name="T79" fmla="*/ 3 h 255"/>
              <a:gd name="T80" fmla="*/ 419 w 537"/>
              <a:gd name="T81" fmla="*/ 39 h 255"/>
              <a:gd name="T82" fmla="*/ 498 w 537"/>
              <a:gd name="T83" fmla="*/ 39 h 255"/>
              <a:gd name="T84" fmla="*/ 440 w 537"/>
              <a:gd name="T85" fmla="*/ 255 h 255"/>
              <a:gd name="T86" fmla="*/ 479 w 537"/>
              <a:gd name="T87" fmla="*/ 255 h 255"/>
              <a:gd name="T88" fmla="*/ 537 w 537"/>
              <a:gd name="T89" fmla="*/ 38 h 255"/>
              <a:gd name="T90" fmla="*/ 537 w 537"/>
              <a:gd name="T91" fmla="*/ 3 h 255"/>
              <a:gd name="T92" fmla="*/ 419 w 537"/>
              <a:gd name="T93" fmla="*/ 3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37" h="255">
                <a:moveTo>
                  <a:pt x="78" y="65"/>
                </a:moveTo>
                <a:cubicBezTo>
                  <a:pt x="78" y="92"/>
                  <a:pt x="70" y="112"/>
                  <a:pt x="39" y="144"/>
                </a:cubicBezTo>
                <a:cubicBezTo>
                  <a:pt x="10" y="175"/>
                  <a:pt x="0" y="196"/>
                  <a:pt x="0" y="224"/>
                </a:cubicBezTo>
                <a:lnTo>
                  <a:pt x="0" y="255"/>
                </a:lnTo>
                <a:lnTo>
                  <a:pt x="114" y="255"/>
                </a:lnTo>
                <a:lnTo>
                  <a:pt x="114" y="219"/>
                </a:lnTo>
                <a:lnTo>
                  <a:pt x="39" y="219"/>
                </a:lnTo>
                <a:cubicBezTo>
                  <a:pt x="39" y="217"/>
                  <a:pt x="39" y="215"/>
                  <a:pt x="39" y="214"/>
                </a:cubicBezTo>
                <a:cubicBezTo>
                  <a:pt x="39" y="200"/>
                  <a:pt x="45" y="188"/>
                  <a:pt x="69" y="163"/>
                </a:cubicBezTo>
                <a:cubicBezTo>
                  <a:pt x="105" y="124"/>
                  <a:pt x="118" y="97"/>
                  <a:pt x="118" y="64"/>
                </a:cubicBezTo>
                <a:cubicBezTo>
                  <a:pt x="118" y="23"/>
                  <a:pt x="98" y="0"/>
                  <a:pt x="59" y="0"/>
                </a:cubicBezTo>
                <a:cubicBezTo>
                  <a:pt x="20" y="0"/>
                  <a:pt x="0" y="23"/>
                  <a:pt x="0" y="64"/>
                </a:cubicBezTo>
                <a:lnTo>
                  <a:pt x="0" y="88"/>
                </a:lnTo>
                <a:lnTo>
                  <a:pt x="37" y="88"/>
                </a:lnTo>
                <a:lnTo>
                  <a:pt x="37" y="61"/>
                </a:lnTo>
                <a:cubicBezTo>
                  <a:pt x="37" y="43"/>
                  <a:pt x="45" y="36"/>
                  <a:pt x="58" y="36"/>
                </a:cubicBezTo>
                <a:cubicBezTo>
                  <a:pt x="70" y="36"/>
                  <a:pt x="78" y="42"/>
                  <a:pt x="78" y="65"/>
                </a:cubicBezTo>
                <a:close/>
                <a:moveTo>
                  <a:pt x="133" y="209"/>
                </a:moveTo>
                <a:lnTo>
                  <a:pt x="208" y="209"/>
                </a:lnTo>
                <a:lnTo>
                  <a:pt x="208" y="255"/>
                </a:lnTo>
                <a:lnTo>
                  <a:pt x="248" y="255"/>
                </a:lnTo>
                <a:lnTo>
                  <a:pt x="248" y="209"/>
                </a:lnTo>
                <a:lnTo>
                  <a:pt x="267" y="209"/>
                </a:lnTo>
                <a:lnTo>
                  <a:pt x="267" y="173"/>
                </a:lnTo>
                <a:lnTo>
                  <a:pt x="248" y="173"/>
                </a:lnTo>
                <a:lnTo>
                  <a:pt x="248" y="3"/>
                </a:lnTo>
                <a:lnTo>
                  <a:pt x="205" y="3"/>
                </a:lnTo>
                <a:lnTo>
                  <a:pt x="133" y="173"/>
                </a:lnTo>
                <a:lnTo>
                  <a:pt x="133" y="209"/>
                </a:lnTo>
                <a:close/>
                <a:moveTo>
                  <a:pt x="169" y="173"/>
                </a:moveTo>
                <a:lnTo>
                  <a:pt x="208" y="80"/>
                </a:lnTo>
                <a:lnTo>
                  <a:pt x="208" y="80"/>
                </a:lnTo>
                <a:lnTo>
                  <a:pt x="208" y="173"/>
                </a:lnTo>
                <a:lnTo>
                  <a:pt x="169" y="173"/>
                </a:lnTo>
                <a:close/>
                <a:moveTo>
                  <a:pt x="272" y="255"/>
                </a:moveTo>
                <a:lnTo>
                  <a:pt x="306" y="255"/>
                </a:lnTo>
                <a:lnTo>
                  <a:pt x="405" y="3"/>
                </a:lnTo>
                <a:lnTo>
                  <a:pt x="371" y="3"/>
                </a:lnTo>
                <a:lnTo>
                  <a:pt x="272" y="255"/>
                </a:lnTo>
                <a:close/>
                <a:moveTo>
                  <a:pt x="419" y="3"/>
                </a:moveTo>
                <a:lnTo>
                  <a:pt x="419" y="39"/>
                </a:lnTo>
                <a:lnTo>
                  <a:pt x="498" y="39"/>
                </a:lnTo>
                <a:lnTo>
                  <a:pt x="440" y="255"/>
                </a:lnTo>
                <a:lnTo>
                  <a:pt x="479" y="255"/>
                </a:lnTo>
                <a:lnTo>
                  <a:pt x="537" y="38"/>
                </a:lnTo>
                <a:lnTo>
                  <a:pt x="537" y="3"/>
                </a:lnTo>
                <a:lnTo>
                  <a:pt x="419" y="3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5" name="GROUP">
            <a:extLst>
              <a:ext uri="{FF2B5EF4-FFF2-40B4-BE49-F238E27FC236}">
                <a16:creationId xmlns:a16="http://schemas.microsoft.com/office/drawing/2014/main" id="{B1E3CE2D-7E27-439F-BE3E-754DF57B4AFF}"/>
              </a:ext>
            </a:extLst>
          </p:cNvPr>
          <p:cNvGrpSpPr/>
          <p:nvPr/>
        </p:nvGrpSpPr>
        <p:grpSpPr>
          <a:xfrm>
            <a:off x="9555016" y="2479471"/>
            <a:ext cx="437986" cy="307594"/>
            <a:chOff x="9555016" y="2479471"/>
            <a:chExt cx="437986" cy="307594"/>
          </a:xfrm>
        </p:grpSpPr>
        <p:sp>
          <p:nvSpPr>
            <p:cNvPr id="28" name="OVAL">
              <a:extLst>
                <a:ext uri="{FF2B5EF4-FFF2-40B4-BE49-F238E27FC236}">
                  <a16:creationId xmlns:a16="http://schemas.microsoft.com/office/drawing/2014/main" id="{0FA38936-578B-4187-A47A-DA0C9CFE1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2337" y="2556370"/>
              <a:ext cx="23404" cy="23404"/>
            </a:xfrm>
            <a:prstGeom prst="ellipse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">
              <a:extLst>
                <a:ext uri="{FF2B5EF4-FFF2-40B4-BE49-F238E27FC236}">
                  <a16:creationId xmlns:a16="http://schemas.microsoft.com/office/drawing/2014/main" id="{73B8CA09-0E3B-4AB2-83CA-746C41793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1823" y="2559713"/>
              <a:ext cx="374462" cy="197261"/>
            </a:xfrm>
            <a:custGeom>
              <a:avLst/>
              <a:gdLst>
                <a:gd name="T0" fmla="*/ 242 w 486"/>
                <a:gd name="T1" fmla="*/ 260 h 260"/>
                <a:gd name="T2" fmla="*/ 229 w 486"/>
                <a:gd name="T3" fmla="*/ 31 h 260"/>
                <a:gd name="T4" fmla="*/ 127 w 486"/>
                <a:gd name="T5" fmla="*/ 163 h 260"/>
                <a:gd name="T6" fmla="*/ 0 w 486"/>
                <a:gd name="T7" fmla="*/ 122 h 260"/>
                <a:gd name="T8" fmla="*/ 3 w 486"/>
                <a:gd name="T9" fmla="*/ 111 h 260"/>
                <a:gd name="T10" fmla="*/ 123 w 486"/>
                <a:gd name="T11" fmla="*/ 149 h 260"/>
                <a:gd name="T12" fmla="*/ 238 w 486"/>
                <a:gd name="T13" fmla="*/ 0 h 260"/>
                <a:gd name="T14" fmla="*/ 251 w 486"/>
                <a:gd name="T15" fmla="*/ 225 h 260"/>
                <a:gd name="T16" fmla="*/ 343 w 486"/>
                <a:gd name="T17" fmla="*/ 87 h 260"/>
                <a:gd name="T18" fmla="*/ 486 w 486"/>
                <a:gd name="T19" fmla="*/ 78 h 260"/>
                <a:gd name="T20" fmla="*/ 486 w 486"/>
                <a:gd name="T21" fmla="*/ 89 h 260"/>
                <a:gd name="T22" fmla="*/ 349 w 486"/>
                <a:gd name="T23" fmla="*/ 98 h 260"/>
                <a:gd name="T24" fmla="*/ 242 w 486"/>
                <a:gd name="T25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6" h="260">
                  <a:moveTo>
                    <a:pt x="242" y="260"/>
                  </a:moveTo>
                  <a:lnTo>
                    <a:pt x="229" y="31"/>
                  </a:lnTo>
                  <a:lnTo>
                    <a:pt x="127" y="163"/>
                  </a:lnTo>
                  <a:lnTo>
                    <a:pt x="0" y="122"/>
                  </a:lnTo>
                  <a:lnTo>
                    <a:pt x="3" y="111"/>
                  </a:lnTo>
                  <a:lnTo>
                    <a:pt x="123" y="149"/>
                  </a:lnTo>
                  <a:lnTo>
                    <a:pt x="238" y="0"/>
                  </a:lnTo>
                  <a:lnTo>
                    <a:pt x="251" y="225"/>
                  </a:lnTo>
                  <a:lnTo>
                    <a:pt x="343" y="87"/>
                  </a:lnTo>
                  <a:lnTo>
                    <a:pt x="486" y="78"/>
                  </a:lnTo>
                  <a:lnTo>
                    <a:pt x="486" y="89"/>
                  </a:lnTo>
                  <a:lnTo>
                    <a:pt x="349" y="98"/>
                  </a:lnTo>
                  <a:lnTo>
                    <a:pt x="242" y="260"/>
                  </a:lnTo>
                  <a:close/>
                </a:path>
              </a:pathLst>
            </a:cu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1C6A8F31-A5B2-4B6E-9A7E-9DE86B2B8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1793" y="2636611"/>
              <a:ext cx="26747" cy="23404"/>
            </a:xfrm>
            <a:prstGeom prst="ellipse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">
              <a:extLst>
                <a:ext uri="{FF2B5EF4-FFF2-40B4-BE49-F238E27FC236}">
                  <a16:creationId xmlns:a16="http://schemas.microsoft.com/office/drawing/2014/main" id="{81695C01-1E03-41ED-A098-3428CA52C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5408" y="2666702"/>
              <a:ext cx="26747" cy="23404"/>
            </a:xfrm>
            <a:prstGeom prst="ellipse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">
              <a:extLst>
                <a:ext uri="{FF2B5EF4-FFF2-40B4-BE49-F238E27FC236}">
                  <a16:creationId xmlns:a16="http://schemas.microsoft.com/office/drawing/2014/main" id="{6AAEE483-AAEF-4E23-A83D-9A2D6FA33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24" y="2733570"/>
              <a:ext cx="26747" cy="23404"/>
            </a:xfrm>
            <a:prstGeom prst="ellipse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">
              <a:extLst>
                <a:ext uri="{FF2B5EF4-FFF2-40B4-BE49-F238E27FC236}">
                  <a16:creationId xmlns:a16="http://schemas.microsoft.com/office/drawing/2014/main" id="{245DFCCF-1DF4-4A6A-AE08-22E879EEB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9266" y="2616551"/>
              <a:ext cx="23404" cy="26747"/>
            </a:xfrm>
            <a:prstGeom prst="ellipse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">
              <a:extLst>
                <a:ext uri="{FF2B5EF4-FFF2-40B4-BE49-F238E27FC236}">
                  <a16:creationId xmlns:a16="http://schemas.microsoft.com/office/drawing/2014/main" id="{AC08D411-8226-43A0-817C-7FDDF8338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2911" y="2609864"/>
              <a:ext cx="26747" cy="26747"/>
            </a:xfrm>
            <a:prstGeom prst="ellipse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">
              <a:extLst>
                <a:ext uri="{FF2B5EF4-FFF2-40B4-BE49-F238E27FC236}">
                  <a16:creationId xmlns:a16="http://schemas.microsoft.com/office/drawing/2014/main" id="{30C7C412-D8B6-4975-A294-8A46DF40F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5046" y="2479471"/>
              <a:ext cx="427956" cy="307594"/>
            </a:xfrm>
            <a:custGeom>
              <a:avLst/>
              <a:gdLst>
                <a:gd name="T0" fmla="*/ 557 w 557"/>
                <a:gd name="T1" fmla="*/ 403 h 403"/>
                <a:gd name="T2" fmla="*/ 0 w 557"/>
                <a:gd name="T3" fmla="*/ 403 h 403"/>
                <a:gd name="T4" fmla="*/ 0 w 557"/>
                <a:gd name="T5" fmla="*/ 0 h 403"/>
                <a:gd name="T6" fmla="*/ 7 w 557"/>
                <a:gd name="T7" fmla="*/ 0 h 403"/>
                <a:gd name="T8" fmla="*/ 7 w 557"/>
                <a:gd name="T9" fmla="*/ 396 h 403"/>
                <a:gd name="T10" fmla="*/ 557 w 557"/>
                <a:gd name="T11" fmla="*/ 396 h 403"/>
                <a:gd name="T12" fmla="*/ 557 w 557"/>
                <a:gd name="T13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7" h="403">
                  <a:moveTo>
                    <a:pt x="557" y="403"/>
                  </a:moveTo>
                  <a:lnTo>
                    <a:pt x="0" y="403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396"/>
                  </a:lnTo>
                  <a:lnTo>
                    <a:pt x="557" y="396"/>
                  </a:lnTo>
                  <a:lnTo>
                    <a:pt x="557" y="403"/>
                  </a:lnTo>
                  <a:close/>
                </a:path>
              </a:pathLst>
            </a:cu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">
              <a:extLst>
                <a:ext uri="{FF2B5EF4-FFF2-40B4-BE49-F238E27FC236}">
                  <a16:creationId xmlns:a16="http://schemas.microsoft.com/office/drawing/2014/main" id="{4D6948C1-4D91-4F83-8677-1E3ED89FB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499532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">
              <a:extLst>
                <a:ext uri="{FF2B5EF4-FFF2-40B4-BE49-F238E27FC236}">
                  <a16:creationId xmlns:a16="http://schemas.microsoft.com/office/drawing/2014/main" id="{3E23A38E-68CD-439A-9D6A-BDBAD3031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519592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">
              <a:extLst>
                <a:ext uri="{FF2B5EF4-FFF2-40B4-BE49-F238E27FC236}">
                  <a16:creationId xmlns:a16="http://schemas.microsoft.com/office/drawing/2014/main" id="{B1920BE5-56B2-4FC7-BD8F-A14FE94B7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539653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">
              <a:extLst>
                <a:ext uri="{FF2B5EF4-FFF2-40B4-BE49-F238E27FC236}">
                  <a16:creationId xmlns:a16="http://schemas.microsoft.com/office/drawing/2014/main" id="{ED6523DE-7A0D-47F5-B65D-E264242FC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559713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">
              <a:extLst>
                <a:ext uri="{FF2B5EF4-FFF2-40B4-BE49-F238E27FC236}">
                  <a16:creationId xmlns:a16="http://schemas.microsoft.com/office/drawing/2014/main" id="{7C6FD041-83B3-4A22-B635-AD11E59AE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579773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">
              <a:extLst>
                <a:ext uri="{FF2B5EF4-FFF2-40B4-BE49-F238E27FC236}">
                  <a16:creationId xmlns:a16="http://schemas.microsoft.com/office/drawing/2014/main" id="{363F605C-3A30-4B88-A1E6-BA8F70CD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599834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79636078-51CA-4BF2-AA54-4B13D7ABB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619894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88DC8F2C-A1C4-448F-B075-6D8286CA5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639955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">
              <a:extLst>
                <a:ext uri="{FF2B5EF4-FFF2-40B4-BE49-F238E27FC236}">
                  <a16:creationId xmlns:a16="http://schemas.microsoft.com/office/drawing/2014/main" id="{07AFF3F7-65A9-425C-BF4D-59FA859C0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660015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">
              <a:extLst>
                <a:ext uri="{FF2B5EF4-FFF2-40B4-BE49-F238E27FC236}">
                  <a16:creationId xmlns:a16="http://schemas.microsoft.com/office/drawing/2014/main" id="{1354F62E-8BA6-4524-8D11-F4FB120ED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680076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">
              <a:extLst>
                <a:ext uri="{FF2B5EF4-FFF2-40B4-BE49-F238E27FC236}">
                  <a16:creationId xmlns:a16="http://schemas.microsoft.com/office/drawing/2014/main" id="{EBD3A341-5BD9-45FD-978D-638230FA7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700136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">
              <a:extLst>
                <a:ext uri="{FF2B5EF4-FFF2-40B4-BE49-F238E27FC236}">
                  <a16:creationId xmlns:a16="http://schemas.microsoft.com/office/drawing/2014/main" id="{2B219903-A66A-4270-BBFC-3D494B98C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720197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">
              <a:extLst>
                <a:ext uri="{FF2B5EF4-FFF2-40B4-BE49-F238E27FC236}">
                  <a16:creationId xmlns:a16="http://schemas.microsoft.com/office/drawing/2014/main" id="{08206025-6B80-4F1C-897A-CA568140F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740257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">
              <a:extLst>
                <a:ext uri="{FF2B5EF4-FFF2-40B4-BE49-F238E27FC236}">
                  <a16:creationId xmlns:a16="http://schemas.microsoft.com/office/drawing/2014/main" id="{72F56141-F38D-4F38-A0CB-0932DBD72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760317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FREEFORM">
            <a:extLst>
              <a:ext uri="{FF2B5EF4-FFF2-40B4-BE49-F238E27FC236}">
                <a16:creationId xmlns:a16="http://schemas.microsoft.com/office/drawing/2014/main" id="{D5209251-9124-49AD-A0F9-C5A87FA0788E}"/>
              </a:ext>
            </a:extLst>
          </p:cNvPr>
          <p:cNvSpPr>
            <a:spLocks noEditPoints="1"/>
          </p:cNvSpPr>
          <p:nvPr/>
        </p:nvSpPr>
        <p:spPr bwMode="auto">
          <a:xfrm>
            <a:off x="9120372" y="3007730"/>
            <a:ext cx="193918" cy="244069"/>
          </a:xfrm>
          <a:custGeom>
            <a:avLst/>
            <a:gdLst>
              <a:gd name="T0" fmla="*/ 31 w 253"/>
              <a:gd name="T1" fmla="*/ 49 h 322"/>
              <a:gd name="T2" fmla="*/ 48 w 253"/>
              <a:gd name="T3" fmla="*/ 29 h 322"/>
              <a:gd name="T4" fmla="*/ 64 w 253"/>
              <a:gd name="T5" fmla="*/ 49 h 322"/>
              <a:gd name="T6" fmla="*/ 64 w 253"/>
              <a:gd name="T7" fmla="*/ 158 h 322"/>
              <a:gd name="T8" fmla="*/ 48 w 253"/>
              <a:gd name="T9" fmla="*/ 178 h 322"/>
              <a:gd name="T10" fmla="*/ 31 w 253"/>
              <a:gd name="T11" fmla="*/ 158 h 322"/>
              <a:gd name="T12" fmla="*/ 31 w 253"/>
              <a:gd name="T13" fmla="*/ 49 h 322"/>
              <a:gd name="T14" fmla="*/ 0 w 253"/>
              <a:gd name="T15" fmla="*/ 155 h 322"/>
              <a:gd name="T16" fmla="*/ 48 w 253"/>
              <a:gd name="T17" fmla="*/ 206 h 322"/>
              <a:gd name="T18" fmla="*/ 96 w 253"/>
              <a:gd name="T19" fmla="*/ 155 h 322"/>
              <a:gd name="T20" fmla="*/ 96 w 253"/>
              <a:gd name="T21" fmla="*/ 51 h 322"/>
              <a:gd name="T22" fmla="*/ 48 w 253"/>
              <a:gd name="T23" fmla="*/ 0 h 322"/>
              <a:gd name="T24" fmla="*/ 0 w 253"/>
              <a:gd name="T25" fmla="*/ 51 h 322"/>
              <a:gd name="T26" fmla="*/ 0 w 253"/>
              <a:gd name="T27" fmla="*/ 155 h 322"/>
              <a:gd name="T28" fmla="*/ 48 w 253"/>
              <a:gd name="T29" fmla="*/ 320 h 322"/>
              <a:gd name="T30" fmla="*/ 77 w 253"/>
              <a:gd name="T31" fmla="*/ 320 h 322"/>
              <a:gd name="T32" fmla="*/ 203 w 253"/>
              <a:gd name="T33" fmla="*/ 2 h 322"/>
              <a:gd name="T34" fmla="*/ 173 w 253"/>
              <a:gd name="T35" fmla="*/ 2 h 322"/>
              <a:gd name="T36" fmla="*/ 48 w 253"/>
              <a:gd name="T37" fmla="*/ 320 h 322"/>
              <a:gd name="T38" fmla="*/ 189 w 253"/>
              <a:gd name="T39" fmla="*/ 165 h 322"/>
              <a:gd name="T40" fmla="*/ 205 w 253"/>
              <a:gd name="T41" fmla="*/ 145 h 322"/>
              <a:gd name="T42" fmla="*/ 222 w 253"/>
              <a:gd name="T43" fmla="*/ 165 h 322"/>
              <a:gd name="T44" fmla="*/ 222 w 253"/>
              <a:gd name="T45" fmla="*/ 274 h 322"/>
              <a:gd name="T46" fmla="*/ 205 w 253"/>
              <a:gd name="T47" fmla="*/ 294 h 322"/>
              <a:gd name="T48" fmla="*/ 189 w 253"/>
              <a:gd name="T49" fmla="*/ 274 h 322"/>
              <a:gd name="T50" fmla="*/ 189 w 253"/>
              <a:gd name="T51" fmla="*/ 165 h 322"/>
              <a:gd name="T52" fmla="*/ 157 w 253"/>
              <a:gd name="T53" fmla="*/ 271 h 322"/>
              <a:gd name="T54" fmla="*/ 205 w 253"/>
              <a:gd name="T55" fmla="*/ 322 h 322"/>
              <a:gd name="T56" fmla="*/ 253 w 253"/>
              <a:gd name="T57" fmla="*/ 271 h 322"/>
              <a:gd name="T58" fmla="*/ 253 w 253"/>
              <a:gd name="T59" fmla="*/ 167 h 322"/>
              <a:gd name="T60" fmla="*/ 205 w 253"/>
              <a:gd name="T61" fmla="*/ 116 h 322"/>
              <a:gd name="T62" fmla="*/ 157 w 253"/>
              <a:gd name="T63" fmla="*/ 167 h 322"/>
              <a:gd name="T64" fmla="*/ 157 w 253"/>
              <a:gd name="T65" fmla="*/ 271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53" h="322">
                <a:moveTo>
                  <a:pt x="31" y="49"/>
                </a:moveTo>
                <a:cubicBezTo>
                  <a:pt x="31" y="35"/>
                  <a:pt x="37" y="29"/>
                  <a:pt x="48" y="29"/>
                </a:cubicBezTo>
                <a:cubicBezTo>
                  <a:pt x="58" y="29"/>
                  <a:pt x="64" y="35"/>
                  <a:pt x="64" y="49"/>
                </a:cubicBezTo>
                <a:lnTo>
                  <a:pt x="64" y="158"/>
                </a:lnTo>
                <a:cubicBezTo>
                  <a:pt x="64" y="172"/>
                  <a:pt x="58" y="178"/>
                  <a:pt x="48" y="178"/>
                </a:cubicBezTo>
                <a:cubicBezTo>
                  <a:pt x="37" y="178"/>
                  <a:pt x="31" y="172"/>
                  <a:pt x="31" y="158"/>
                </a:cubicBezTo>
                <a:lnTo>
                  <a:pt x="31" y="49"/>
                </a:lnTo>
                <a:close/>
                <a:moveTo>
                  <a:pt x="0" y="155"/>
                </a:moveTo>
                <a:cubicBezTo>
                  <a:pt x="0" y="188"/>
                  <a:pt x="17" y="206"/>
                  <a:pt x="48" y="206"/>
                </a:cubicBezTo>
                <a:cubicBezTo>
                  <a:pt x="79" y="206"/>
                  <a:pt x="96" y="188"/>
                  <a:pt x="96" y="155"/>
                </a:cubicBezTo>
                <a:lnTo>
                  <a:pt x="96" y="51"/>
                </a:lnTo>
                <a:cubicBezTo>
                  <a:pt x="96" y="18"/>
                  <a:pt x="79" y="0"/>
                  <a:pt x="48" y="0"/>
                </a:cubicBezTo>
                <a:cubicBezTo>
                  <a:pt x="17" y="0"/>
                  <a:pt x="0" y="18"/>
                  <a:pt x="0" y="51"/>
                </a:cubicBezTo>
                <a:lnTo>
                  <a:pt x="0" y="155"/>
                </a:lnTo>
                <a:close/>
                <a:moveTo>
                  <a:pt x="48" y="320"/>
                </a:moveTo>
                <a:lnTo>
                  <a:pt x="77" y="320"/>
                </a:lnTo>
                <a:lnTo>
                  <a:pt x="203" y="2"/>
                </a:lnTo>
                <a:lnTo>
                  <a:pt x="173" y="2"/>
                </a:lnTo>
                <a:lnTo>
                  <a:pt x="48" y="320"/>
                </a:lnTo>
                <a:close/>
                <a:moveTo>
                  <a:pt x="189" y="165"/>
                </a:moveTo>
                <a:cubicBezTo>
                  <a:pt x="189" y="151"/>
                  <a:pt x="195" y="145"/>
                  <a:pt x="205" y="145"/>
                </a:cubicBezTo>
                <a:cubicBezTo>
                  <a:pt x="215" y="145"/>
                  <a:pt x="222" y="151"/>
                  <a:pt x="222" y="165"/>
                </a:cubicBezTo>
                <a:lnTo>
                  <a:pt x="222" y="274"/>
                </a:lnTo>
                <a:cubicBezTo>
                  <a:pt x="222" y="288"/>
                  <a:pt x="215" y="294"/>
                  <a:pt x="205" y="294"/>
                </a:cubicBezTo>
                <a:cubicBezTo>
                  <a:pt x="195" y="294"/>
                  <a:pt x="189" y="288"/>
                  <a:pt x="189" y="274"/>
                </a:cubicBezTo>
                <a:lnTo>
                  <a:pt x="189" y="165"/>
                </a:lnTo>
                <a:close/>
                <a:moveTo>
                  <a:pt x="157" y="271"/>
                </a:moveTo>
                <a:cubicBezTo>
                  <a:pt x="157" y="304"/>
                  <a:pt x="174" y="322"/>
                  <a:pt x="205" y="322"/>
                </a:cubicBezTo>
                <a:cubicBezTo>
                  <a:pt x="237" y="322"/>
                  <a:pt x="253" y="304"/>
                  <a:pt x="253" y="271"/>
                </a:cubicBezTo>
                <a:lnTo>
                  <a:pt x="253" y="167"/>
                </a:lnTo>
                <a:cubicBezTo>
                  <a:pt x="253" y="134"/>
                  <a:pt x="237" y="116"/>
                  <a:pt x="205" y="116"/>
                </a:cubicBezTo>
                <a:cubicBezTo>
                  <a:pt x="174" y="116"/>
                  <a:pt x="157" y="134"/>
                  <a:pt x="157" y="167"/>
                </a:cubicBezTo>
                <a:lnTo>
                  <a:pt x="157" y="271"/>
                </a:lnTo>
                <a:close/>
              </a:path>
            </a:pathLst>
          </a:custGeom>
          <a:solidFill>
            <a:srgbClr val="FF9F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">
            <a:extLst>
              <a:ext uri="{FF2B5EF4-FFF2-40B4-BE49-F238E27FC236}">
                <a16:creationId xmlns:a16="http://schemas.microsoft.com/office/drawing/2014/main" id="{A0DEC8DD-F8BE-4E61-9164-A505561008DC}"/>
              </a:ext>
            </a:extLst>
          </p:cNvPr>
          <p:cNvSpPr>
            <a:spLocks noEditPoints="1"/>
          </p:cNvSpPr>
          <p:nvPr/>
        </p:nvSpPr>
        <p:spPr bwMode="auto">
          <a:xfrm>
            <a:off x="9157150" y="2563056"/>
            <a:ext cx="190574" cy="190574"/>
          </a:xfrm>
          <a:custGeom>
            <a:avLst/>
            <a:gdLst>
              <a:gd name="T0" fmla="*/ 123 w 247"/>
              <a:gd name="T1" fmla="*/ 19 h 247"/>
              <a:gd name="T2" fmla="*/ 123 w 247"/>
              <a:gd name="T3" fmla="*/ 0 h 247"/>
              <a:gd name="T4" fmla="*/ 125 w 247"/>
              <a:gd name="T5" fmla="*/ 0 h 247"/>
              <a:gd name="T6" fmla="*/ 71 w 247"/>
              <a:gd name="T7" fmla="*/ 34 h 247"/>
              <a:gd name="T8" fmla="*/ 63 w 247"/>
              <a:gd name="T9" fmla="*/ 16 h 247"/>
              <a:gd name="T10" fmla="*/ 71 w 247"/>
              <a:gd name="T11" fmla="*/ 34 h 247"/>
              <a:gd name="T12" fmla="*/ 175 w 247"/>
              <a:gd name="T13" fmla="*/ 33 h 247"/>
              <a:gd name="T14" fmla="*/ 180 w 247"/>
              <a:gd name="T15" fmla="*/ 25 h 247"/>
              <a:gd name="T16" fmla="*/ 186 w 247"/>
              <a:gd name="T17" fmla="*/ 18 h 247"/>
              <a:gd name="T18" fmla="*/ 33 w 247"/>
              <a:gd name="T19" fmla="*/ 72 h 247"/>
              <a:gd name="T20" fmla="*/ 16 w 247"/>
              <a:gd name="T21" fmla="*/ 63 h 247"/>
              <a:gd name="T22" fmla="*/ 34 w 247"/>
              <a:gd name="T23" fmla="*/ 70 h 247"/>
              <a:gd name="T24" fmla="*/ 214 w 247"/>
              <a:gd name="T25" fmla="*/ 72 h 247"/>
              <a:gd name="T26" fmla="*/ 230 w 247"/>
              <a:gd name="T27" fmla="*/ 61 h 247"/>
              <a:gd name="T28" fmla="*/ 214 w 247"/>
              <a:gd name="T29" fmla="*/ 72 h 247"/>
              <a:gd name="T30" fmla="*/ 0 w 247"/>
              <a:gd name="T31" fmla="*/ 123 h 247"/>
              <a:gd name="T32" fmla="*/ 19 w 247"/>
              <a:gd name="T33" fmla="*/ 123 h 247"/>
              <a:gd name="T34" fmla="*/ 19 w 247"/>
              <a:gd name="T35" fmla="*/ 124 h 247"/>
              <a:gd name="T36" fmla="*/ 246 w 247"/>
              <a:gd name="T37" fmla="*/ 125 h 247"/>
              <a:gd name="T38" fmla="*/ 228 w 247"/>
              <a:gd name="T39" fmla="*/ 124 h 247"/>
              <a:gd name="T40" fmla="*/ 246 w 247"/>
              <a:gd name="T41" fmla="*/ 123 h 247"/>
              <a:gd name="T42" fmla="*/ 246 w 247"/>
              <a:gd name="T43" fmla="*/ 125 h 247"/>
              <a:gd name="T44" fmla="*/ 16 w 247"/>
              <a:gd name="T45" fmla="*/ 184 h 247"/>
              <a:gd name="T46" fmla="*/ 34 w 247"/>
              <a:gd name="T47" fmla="*/ 176 h 247"/>
              <a:gd name="T48" fmla="*/ 229 w 247"/>
              <a:gd name="T49" fmla="*/ 186 h 247"/>
              <a:gd name="T50" fmla="*/ 214 w 247"/>
              <a:gd name="T51" fmla="*/ 175 h 247"/>
              <a:gd name="T52" fmla="*/ 230 w 247"/>
              <a:gd name="T53" fmla="*/ 184 h 247"/>
              <a:gd name="T54" fmla="*/ 63 w 247"/>
              <a:gd name="T55" fmla="*/ 231 h 247"/>
              <a:gd name="T56" fmla="*/ 70 w 247"/>
              <a:gd name="T57" fmla="*/ 213 h 247"/>
              <a:gd name="T58" fmla="*/ 63 w 247"/>
              <a:gd name="T59" fmla="*/ 231 h 247"/>
              <a:gd name="T60" fmla="*/ 175 w 247"/>
              <a:gd name="T61" fmla="*/ 214 h 247"/>
              <a:gd name="T62" fmla="*/ 186 w 247"/>
              <a:gd name="T63" fmla="*/ 230 h 247"/>
              <a:gd name="T64" fmla="*/ 123 w 247"/>
              <a:gd name="T65" fmla="*/ 247 h 247"/>
              <a:gd name="T66" fmla="*/ 122 w 247"/>
              <a:gd name="T67" fmla="*/ 228 h 247"/>
              <a:gd name="T68" fmla="*/ 124 w 247"/>
              <a:gd name="T69" fmla="*/ 228 h 247"/>
              <a:gd name="T70" fmla="*/ 123 w 247"/>
              <a:gd name="T71" fmla="*/ 247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47" h="247">
                <a:moveTo>
                  <a:pt x="125" y="19"/>
                </a:moveTo>
                <a:lnTo>
                  <a:pt x="123" y="19"/>
                </a:lnTo>
                <a:lnTo>
                  <a:pt x="123" y="19"/>
                </a:lnTo>
                <a:lnTo>
                  <a:pt x="123" y="0"/>
                </a:lnTo>
                <a:lnTo>
                  <a:pt x="123" y="0"/>
                </a:lnTo>
                <a:lnTo>
                  <a:pt x="125" y="0"/>
                </a:lnTo>
                <a:lnTo>
                  <a:pt x="125" y="19"/>
                </a:lnTo>
                <a:close/>
                <a:moveTo>
                  <a:pt x="71" y="34"/>
                </a:moveTo>
                <a:lnTo>
                  <a:pt x="61" y="17"/>
                </a:lnTo>
                <a:lnTo>
                  <a:pt x="63" y="16"/>
                </a:lnTo>
                <a:lnTo>
                  <a:pt x="72" y="33"/>
                </a:lnTo>
                <a:lnTo>
                  <a:pt x="71" y="34"/>
                </a:lnTo>
                <a:close/>
                <a:moveTo>
                  <a:pt x="176" y="34"/>
                </a:moveTo>
                <a:lnTo>
                  <a:pt x="175" y="33"/>
                </a:lnTo>
                <a:lnTo>
                  <a:pt x="184" y="17"/>
                </a:lnTo>
                <a:lnTo>
                  <a:pt x="180" y="25"/>
                </a:lnTo>
                <a:lnTo>
                  <a:pt x="184" y="17"/>
                </a:lnTo>
                <a:lnTo>
                  <a:pt x="186" y="18"/>
                </a:lnTo>
                <a:lnTo>
                  <a:pt x="176" y="34"/>
                </a:lnTo>
                <a:close/>
                <a:moveTo>
                  <a:pt x="33" y="72"/>
                </a:moveTo>
                <a:lnTo>
                  <a:pt x="24" y="67"/>
                </a:lnTo>
                <a:lnTo>
                  <a:pt x="16" y="63"/>
                </a:lnTo>
                <a:lnTo>
                  <a:pt x="17" y="61"/>
                </a:lnTo>
                <a:lnTo>
                  <a:pt x="34" y="70"/>
                </a:lnTo>
                <a:lnTo>
                  <a:pt x="33" y="72"/>
                </a:lnTo>
                <a:close/>
                <a:moveTo>
                  <a:pt x="214" y="72"/>
                </a:moveTo>
                <a:lnTo>
                  <a:pt x="213" y="71"/>
                </a:lnTo>
                <a:lnTo>
                  <a:pt x="230" y="61"/>
                </a:lnTo>
                <a:lnTo>
                  <a:pt x="231" y="63"/>
                </a:lnTo>
                <a:lnTo>
                  <a:pt x="214" y="72"/>
                </a:lnTo>
                <a:close/>
                <a:moveTo>
                  <a:pt x="0" y="124"/>
                </a:moveTo>
                <a:lnTo>
                  <a:pt x="0" y="123"/>
                </a:lnTo>
                <a:lnTo>
                  <a:pt x="0" y="122"/>
                </a:lnTo>
                <a:lnTo>
                  <a:pt x="19" y="123"/>
                </a:lnTo>
                <a:lnTo>
                  <a:pt x="19" y="123"/>
                </a:lnTo>
                <a:lnTo>
                  <a:pt x="19" y="124"/>
                </a:lnTo>
                <a:lnTo>
                  <a:pt x="0" y="124"/>
                </a:lnTo>
                <a:close/>
                <a:moveTo>
                  <a:pt x="246" y="125"/>
                </a:moveTo>
                <a:lnTo>
                  <a:pt x="228" y="125"/>
                </a:lnTo>
                <a:lnTo>
                  <a:pt x="228" y="124"/>
                </a:lnTo>
                <a:lnTo>
                  <a:pt x="228" y="123"/>
                </a:lnTo>
                <a:lnTo>
                  <a:pt x="246" y="123"/>
                </a:lnTo>
                <a:lnTo>
                  <a:pt x="247" y="124"/>
                </a:lnTo>
                <a:lnTo>
                  <a:pt x="246" y="125"/>
                </a:lnTo>
                <a:close/>
                <a:moveTo>
                  <a:pt x="17" y="186"/>
                </a:moveTo>
                <a:lnTo>
                  <a:pt x="16" y="184"/>
                </a:lnTo>
                <a:lnTo>
                  <a:pt x="33" y="175"/>
                </a:lnTo>
                <a:lnTo>
                  <a:pt x="34" y="176"/>
                </a:lnTo>
                <a:lnTo>
                  <a:pt x="17" y="186"/>
                </a:lnTo>
                <a:close/>
                <a:moveTo>
                  <a:pt x="229" y="186"/>
                </a:moveTo>
                <a:lnTo>
                  <a:pt x="213" y="177"/>
                </a:lnTo>
                <a:lnTo>
                  <a:pt x="214" y="175"/>
                </a:lnTo>
                <a:lnTo>
                  <a:pt x="222" y="180"/>
                </a:lnTo>
                <a:lnTo>
                  <a:pt x="230" y="184"/>
                </a:lnTo>
                <a:lnTo>
                  <a:pt x="229" y="186"/>
                </a:lnTo>
                <a:close/>
                <a:moveTo>
                  <a:pt x="63" y="231"/>
                </a:moveTo>
                <a:lnTo>
                  <a:pt x="61" y="230"/>
                </a:lnTo>
                <a:lnTo>
                  <a:pt x="70" y="213"/>
                </a:lnTo>
                <a:lnTo>
                  <a:pt x="72" y="214"/>
                </a:lnTo>
                <a:lnTo>
                  <a:pt x="63" y="231"/>
                </a:lnTo>
                <a:close/>
                <a:moveTo>
                  <a:pt x="184" y="231"/>
                </a:moveTo>
                <a:lnTo>
                  <a:pt x="175" y="214"/>
                </a:lnTo>
                <a:lnTo>
                  <a:pt x="176" y="213"/>
                </a:lnTo>
                <a:lnTo>
                  <a:pt x="186" y="230"/>
                </a:lnTo>
                <a:lnTo>
                  <a:pt x="184" y="231"/>
                </a:lnTo>
                <a:close/>
                <a:moveTo>
                  <a:pt x="123" y="247"/>
                </a:moveTo>
                <a:lnTo>
                  <a:pt x="122" y="247"/>
                </a:lnTo>
                <a:lnTo>
                  <a:pt x="122" y="228"/>
                </a:lnTo>
                <a:lnTo>
                  <a:pt x="123" y="228"/>
                </a:lnTo>
                <a:lnTo>
                  <a:pt x="124" y="228"/>
                </a:lnTo>
                <a:lnTo>
                  <a:pt x="124" y="247"/>
                </a:lnTo>
                <a:lnTo>
                  <a:pt x="123" y="247"/>
                </a:lnTo>
                <a:close/>
              </a:path>
            </a:pathLst>
          </a:custGeom>
          <a:solidFill>
            <a:srgbClr val="FF9F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7" name="GROUP">
            <a:extLst>
              <a:ext uri="{FF2B5EF4-FFF2-40B4-BE49-F238E27FC236}">
                <a16:creationId xmlns:a16="http://schemas.microsoft.com/office/drawing/2014/main" id="{C9C01EAB-31B2-4A2E-892F-66E6358CE9D1}"/>
              </a:ext>
            </a:extLst>
          </p:cNvPr>
          <p:cNvGrpSpPr/>
          <p:nvPr/>
        </p:nvGrpSpPr>
        <p:grpSpPr>
          <a:xfrm>
            <a:off x="9113686" y="2472784"/>
            <a:ext cx="274160" cy="317624"/>
            <a:chOff x="9113686" y="2472784"/>
            <a:chExt cx="274160" cy="317624"/>
          </a:xfrm>
        </p:grpSpPr>
        <p:sp>
          <p:nvSpPr>
            <p:cNvPr id="51" name="FREEFORM">
              <a:extLst>
                <a:ext uri="{FF2B5EF4-FFF2-40B4-BE49-F238E27FC236}">
                  <a16:creationId xmlns:a16="http://schemas.microsoft.com/office/drawing/2014/main" id="{FA2503BB-160A-4D6E-B71D-789939209C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3686" y="2472784"/>
              <a:ext cx="274160" cy="317624"/>
            </a:xfrm>
            <a:custGeom>
              <a:avLst/>
              <a:gdLst>
                <a:gd name="T0" fmla="*/ 179 w 358"/>
                <a:gd name="T1" fmla="*/ 384 h 418"/>
                <a:gd name="T2" fmla="*/ 35 w 358"/>
                <a:gd name="T3" fmla="*/ 239 h 418"/>
                <a:gd name="T4" fmla="*/ 179 w 358"/>
                <a:gd name="T5" fmla="*/ 95 h 418"/>
                <a:gd name="T6" fmla="*/ 324 w 358"/>
                <a:gd name="T7" fmla="*/ 239 h 418"/>
                <a:gd name="T8" fmla="*/ 179 w 358"/>
                <a:gd name="T9" fmla="*/ 384 h 418"/>
                <a:gd name="T10" fmla="*/ 208 w 358"/>
                <a:gd name="T11" fmla="*/ 62 h 418"/>
                <a:gd name="T12" fmla="*/ 208 w 358"/>
                <a:gd name="T13" fmla="*/ 35 h 418"/>
                <a:gd name="T14" fmla="*/ 235 w 358"/>
                <a:gd name="T15" fmla="*/ 35 h 418"/>
                <a:gd name="T16" fmla="*/ 243 w 358"/>
                <a:gd name="T17" fmla="*/ 28 h 418"/>
                <a:gd name="T18" fmla="*/ 243 w 358"/>
                <a:gd name="T19" fmla="*/ 7 h 418"/>
                <a:gd name="T20" fmla="*/ 235 w 358"/>
                <a:gd name="T21" fmla="*/ 0 h 418"/>
                <a:gd name="T22" fmla="*/ 119 w 358"/>
                <a:gd name="T23" fmla="*/ 0 h 418"/>
                <a:gd name="T24" fmla="*/ 111 w 358"/>
                <a:gd name="T25" fmla="*/ 7 h 418"/>
                <a:gd name="T26" fmla="*/ 111 w 358"/>
                <a:gd name="T27" fmla="*/ 28 h 418"/>
                <a:gd name="T28" fmla="*/ 119 w 358"/>
                <a:gd name="T29" fmla="*/ 35 h 418"/>
                <a:gd name="T30" fmla="*/ 151 w 358"/>
                <a:gd name="T31" fmla="*/ 35 h 418"/>
                <a:gd name="T32" fmla="*/ 151 w 358"/>
                <a:gd name="T33" fmla="*/ 62 h 418"/>
                <a:gd name="T34" fmla="*/ 0 w 358"/>
                <a:gd name="T35" fmla="*/ 239 h 418"/>
                <a:gd name="T36" fmla="*/ 179 w 358"/>
                <a:gd name="T37" fmla="*/ 418 h 418"/>
                <a:gd name="T38" fmla="*/ 358 w 358"/>
                <a:gd name="T39" fmla="*/ 239 h 418"/>
                <a:gd name="T40" fmla="*/ 208 w 358"/>
                <a:gd name="T41" fmla="*/ 6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8" h="418">
                  <a:moveTo>
                    <a:pt x="179" y="384"/>
                  </a:moveTo>
                  <a:cubicBezTo>
                    <a:pt x="100" y="384"/>
                    <a:pt x="35" y="319"/>
                    <a:pt x="35" y="239"/>
                  </a:cubicBezTo>
                  <a:cubicBezTo>
                    <a:pt x="35" y="159"/>
                    <a:pt x="100" y="95"/>
                    <a:pt x="179" y="95"/>
                  </a:cubicBezTo>
                  <a:cubicBezTo>
                    <a:pt x="259" y="95"/>
                    <a:pt x="324" y="159"/>
                    <a:pt x="324" y="239"/>
                  </a:cubicBezTo>
                  <a:cubicBezTo>
                    <a:pt x="324" y="319"/>
                    <a:pt x="259" y="384"/>
                    <a:pt x="179" y="384"/>
                  </a:cubicBezTo>
                  <a:close/>
                  <a:moveTo>
                    <a:pt x="208" y="62"/>
                  </a:moveTo>
                  <a:lnTo>
                    <a:pt x="208" y="35"/>
                  </a:lnTo>
                  <a:lnTo>
                    <a:pt x="235" y="35"/>
                  </a:lnTo>
                  <a:cubicBezTo>
                    <a:pt x="239" y="35"/>
                    <a:pt x="243" y="32"/>
                    <a:pt x="243" y="28"/>
                  </a:cubicBezTo>
                  <a:lnTo>
                    <a:pt x="243" y="7"/>
                  </a:lnTo>
                  <a:cubicBezTo>
                    <a:pt x="243" y="3"/>
                    <a:pt x="239" y="0"/>
                    <a:pt x="235" y="0"/>
                  </a:cubicBezTo>
                  <a:lnTo>
                    <a:pt x="119" y="0"/>
                  </a:lnTo>
                  <a:cubicBezTo>
                    <a:pt x="114" y="0"/>
                    <a:pt x="111" y="3"/>
                    <a:pt x="111" y="7"/>
                  </a:cubicBezTo>
                  <a:lnTo>
                    <a:pt x="111" y="28"/>
                  </a:lnTo>
                  <a:cubicBezTo>
                    <a:pt x="111" y="32"/>
                    <a:pt x="114" y="35"/>
                    <a:pt x="119" y="35"/>
                  </a:cubicBezTo>
                  <a:lnTo>
                    <a:pt x="151" y="35"/>
                  </a:lnTo>
                  <a:lnTo>
                    <a:pt x="151" y="62"/>
                  </a:lnTo>
                  <a:cubicBezTo>
                    <a:pt x="66" y="76"/>
                    <a:pt x="0" y="150"/>
                    <a:pt x="0" y="239"/>
                  </a:cubicBezTo>
                  <a:cubicBezTo>
                    <a:pt x="0" y="338"/>
                    <a:pt x="80" y="418"/>
                    <a:pt x="179" y="418"/>
                  </a:cubicBezTo>
                  <a:cubicBezTo>
                    <a:pt x="278" y="418"/>
                    <a:pt x="358" y="338"/>
                    <a:pt x="358" y="239"/>
                  </a:cubicBezTo>
                  <a:cubicBezTo>
                    <a:pt x="358" y="150"/>
                    <a:pt x="293" y="76"/>
                    <a:pt x="208" y="62"/>
                  </a:cubicBezTo>
                  <a:close/>
                </a:path>
              </a:pathLst>
            </a:cu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">
              <a:extLst>
                <a:ext uri="{FF2B5EF4-FFF2-40B4-BE49-F238E27FC236}">
                  <a16:creationId xmlns:a16="http://schemas.microsoft.com/office/drawing/2014/main" id="{5D03CC32-C586-499F-AD86-5F1C793F6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0372" y="2516249"/>
              <a:ext cx="53495" cy="50151"/>
            </a:xfrm>
            <a:custGeom>
              <a:avLst/>
              <a:gdLst>
                <a:gd name="T0" fmla="*/ 16 w 69"/>
                <a:gd name="T1" fmla="*/ 14 h 67"/>
                <a:gd name="T2" fmla="*/ 14 w 69"/>
                <a:gd name="T3" fmla="*/ 67 h 67"/>
                <a:gd name="T4" fmla="*/ 69 w 69"/>
                <a:gd name="T5" fmla="*/ 16 h 67"/>
                <a:gd name="T6" fmla="*/ 16 w 69"/>
                <a:gd name="T7" fmla="*/ 1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67">
                  <a:moveTo>
                    <a:pt x="16" y="14"/>
                  </a:moveTo>
                  <a:cubicBezTo>
                    <a:pt x="1" y="28"/>
                    <a:pt x="0" y="52"/>
                    <a:pt x="14" y="67"/>
                  </a:cubicBezTo>
                  <a:lnTo>
                    <a:pt x="69" y="16"/>
                  </a:lnTo>
                  <a:cubicBezTo>
                    <a:pt x="55" y="1"/>
                    <a:pt x="31" y="0"/>
                    <a:pt x="16" y="14"/>
                  </a:cubicBezTo>
                  <a:close/>
                </a:path>
              </a:pathLst>
            </a:cu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">
              <a:extLst>
                <a:ext uri="{FF2B5EF4-FFF2-40B4-BE49-F238E27FC236}">
                  <a16:creationId xmlns:a16="http://schemas.microsoft.com/office/drawing/2014/main" id="{9FD3116C-68DA-4C19-A248-DA3CA9F32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7392" y="2596490"/>
              <a:ext cx="30091" cy="76898"/>
            </a:xfrm>
            <a:custGeom>
              <a:avLst/>
              <a:gdLst>
                <a:gd name="T0" fmla="*/ 40 w 40"/>
                <a:gd name="T1" fmla="*/ 79 h 101"/>
                <a:gd name="T2" fmla="*/ 40 w 40"/>
                <a:gd name="T3" fmla="*/ 78 h 101"/>
                <a:gd name="T4" fmla="*/ 39 w 40"/>
                <a:gd name="T5" fmla="*/ 73 h 101"/>
                <a:gd name="T6" fmla="*/ 30 w 40"/>
                <a:gd name="T7" fmla="*/ 41 h 101"/>
                <a:gd name="T8" fmla="*/ 20 w 40"/>
                <a:gd name="T9" fmla="*/ 0 h 101"/>
                <a:gd name="T10" fmla="*/ 10 w 40"/>
                <a:gd name="T11" fmla="*/ 41 h 101"/>
                <a:gd name="T12" fmla="*/ 2 w 40"/>
                <a:gd name="T13" fmla="*/ 74 h 101"/>
                <a:gd name="T14" fmla="*/ 2 w 40"/>
                <a:gd name="T15" fmla="*/ 74 h 101"/>
                <a:gd name="T16" fmla="*/ 0 w 40"/>
                <a:gd name="T17" fmla="*/ 81 h 101"/>
                <a:gd name="T18" fmla="*/ 20 w 40"/>
                <a:gd name="T19" fmla="*/ 101 h 101"/>
                <a:gd name="T20" fmla="*/ 40 w 40"/>
                <a:gd name="T21" fmla="*/ 81 h 101"/>
                <a:gd name="T22" fmla="*/ 40 w 40"/>
                <a:gd name="T23" fmla="*/ 7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101">
                  <a:moveTo>
                    <a:pt x="40" y="79"/>
                  </a:moveTo>
                  <a:lnTo>
                    <a:pt x="40" y="78"/>
                  </a:lnTo>
                  <a:cubicBezTo>
                    <a:pt x="40" y="76"/>
                    <a:pt x="39" y="75"/>
                    <a:pt x="39" y="73"/>
                  </a:cubicBezTo>
                  <a:lnTo>
                    <a:pt x="30" y="41"/>
                  </a:lnTo>
                  <a:lnTo>
                    <a:pt x="20" y="0"/>
                  </a:lnTo>
                  <a:lnTo>
                    <a:pt x="10" y="41"/>
                  </a:lnTo>
                  <a:lnTo>
                    <a:pt x="2" y="74"/>
                  </a:lnTo>
                  <a:lnTo>
                    <a:pt x="2" y="74"/>
                  </a:lnTo>
                  <a:cubicBezTo>
                    <a:pt x="1" y="76"/>
                    <a:pt x="0" y="78"/>
                    <a:pt x="0" y="81"/>
                  </a:cubicBezTo>
                  <a:cubicBezTo>
                    <a:pt x="0" y="92"/>
                    <a:pt x="9" y="101"/>
                    <a:pt x="20" y="101"/>
                  </a:cubicBezTo>
                  <a:cubicBezTo>
                    <a:pt x="31" y="101"/>
                    <a:pt x="40" y="92"/>
                    <a:pt x="40" y="81"/>
                  </a:cubicBezTo>
                  <a:cubicBezTo>
                    <a:pt x="40" y="80"/>
                    <a:pt x="40" y="80"/>
                    <a:pt x="40" y="79"/>
                  </a:cubicBezTo>
                  <a:close/>
                </a:path>
              </a:pathLst>
            </a:cu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OVAL">
            <a:extLst>
              <a:ext uri="{FF2B5EF4-FFF2-40B4-BE49-F238E27FC236}">
                <a16:creationId xmlns:a16="http://schemas.microsoft.com/office/drawing/2014/main" id="{9909B509-259F-47D9-BAC8-E9B3811876F1}"/>
              </a:ext>
            </a:extLst>
          </p:cNvPr>
          <p:cNvSpPr/>
          <p:nvPr/>
        </p:nvSpPr>
        <p:spPr>
          <a:xfrm>
            <a:off x="8718746" y="2081605"/>
            <a:ext cx="1591463" cy="1591463"/>
          </a:xfrm>
          <a:prstGeom prst="ellipse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18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6" dur="10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1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2" dur="1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grpId="1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8" dur="10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49" presetClass="entr" presetSubtype="0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52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iterate type="lt">
                                        <p:tmAbs val="30"/>
                                      </p:iterate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8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49" presetClass="entr" presetSubtype="0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8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8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8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8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86" dur="38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88" presetID="2" presetClass="exit" presetSubtype="8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89" dur="3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3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2" presetClass="exit" presetSubtype="8" ac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3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2" presetClass="exit" presetSubtype="8" ac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7" dur="3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3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2" presetClass="exit" presetSubtype="8" accel="100000" fill="hold" grpId="1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01" dur="35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35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2" presetClass="exit" presetSubtype="8" ac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5" dur="35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35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2" presetClass="exit" presetSubtype="8" ac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9" dur="350"/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350"/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49" presetClass="exit" presetSubtype="0" ac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3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8" presetID="49" presetClass="exit" presetSubtype="0" accel="10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9" dur="3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2" dur="3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4" presetID="49" presetClass="exit" presetSubtype="0" accel="10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5" dur="3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3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8" dur="3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49" presetClass="exit" presetSubtype="0" ac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1" dur="35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35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35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4" dur="3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6" presetID="49" presetClass="exit" presetSubtype="0" ac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7" dur="35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35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35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40" dur="35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2" presetID="49" presetClass="exit" presetSubtype="0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3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46" dur="3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8" presetID="49" presetClass="exit" presetSubtype="0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9" dur="35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35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35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52" dur="3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4" presetID="49" presetClass="exit" presetSubtype="0" accel="10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5" dur="35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35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35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58" dur="3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49" presetClass="exit" presetSubtype="0" accel="100000" fill="hold" grpId="0" nodeType="withEffect" nodePh="1">
                                      <p:stCondLst>
                                        <p:cond delay="750"/>
                                      </p:stCondLst>
                                      <p:endCondLst>
                                        <p:cond evt="begin" delay="0">
                                          <p:tn val="160"/>
                                        </p:cond>
                                      </p:endCondLst>
                                      <p:childTnLst>
                                        <p:anim calcmode="lin" valueType="num">
                                          <p:cBhvr>
                                            <p:cTn id="161" dur="3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3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64" dur="3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6" presetID="49" presetClass="exit" presetSubtype="0" ac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7" dur="35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8" dur="35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5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0" dur="3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2" presetID="50" presetClass="exit" presetSubtype="0" ac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3" dur="35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+.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4" dur="35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5" dur="3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2" grpId="1"/>
          <p:bldP spid="14" grpId="0"/>
          <p:bldP spid="14" grpId="1"/>
          <p:bldP spid="17" grpId="0"/>
          <p:bldP spid="17" grpId="1"/>
          <p:bldP spid="19" grpId="0" uiExpand="1" build="p"/>
          <p:bldP spid="19" grpId="1" uiExpand="1" build="allAtOnce"/>
          <p:bldP spid="6" grpId="0"/>
          <p:bldP spid="22" grpId="0" animBg="1"/>
          <p:bldP spid="22" grpId="1" animBg="1"/>
          <p:bldP spid="22" grpId="2" animBg="1"/>
          <p:bldP spid="23" grpId="0" animBg="1"/>
          <p:bldP spid="23" grpId="1" animBg="1"/>
          <p:bldP spid="23" grpId="2" animBg="1"/>
          <p:bldP spid="27" grpId="0" animBg="1"/>
          <p:bldP spid="27" grpId="1" animBg="1"/>
          <p:bldP spid="50" grpId="0" animBg="1"/>
          <p:bldP spid="50" grpId="1" animBg="1"/>
          <p:bldP spid="53" grpId="0" animBg="1"/>
          <p:bldP spid="58" grpId="0" animBg="1"/>
          <p:bldP spid="58" grpId="1" animBg="1"/>
          <p:bldP spid="58" grpId="2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0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10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49" presetClass="entr" presetSubtype="0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52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iterate type="lt">
                                        <p:tmAbs val="30"/>
                                      </p:iterate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8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49" presetClass="entr" presetSubtype="0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8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8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8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8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86" dur="38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88" presetID="2" presetClass="exit" presetSubtype="8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89" dur="3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3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2" presetClass="exit" presetSubtype="8" ac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3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2" presetClass="exit" presetSubtype="8" ac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7" dur="3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3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2" presetClass="exit" presetSubtype="8" accel="100000" fill="hold" grpId="1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01" dur="35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35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2" presetClass="exit" presetSubtype="8" ac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5" dur="35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35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2" presetClass="exit" presetSubtype="8" ac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9" dur="350"/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350"/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49" presetClass="exit" presetSubtype="0" ac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3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8" presetID="49" presetClass="exit" presetSubtype="0" accel="10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9" dur="3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2" dur="3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4" presetID="49" presetClass="exit" presetSubtype="0" accel="10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5" dur="3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3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8" dur="3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49" presetClass="exit" presetSubtype="0" ac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1" dur="35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35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35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4" dur="3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6" presetID="49" presetClass="exit" presetSubtype="0" ac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7" dur="35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35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35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40" dur="35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2" presetID="49" presetClass="exit" presetSubtype="0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3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46" dur="3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8" presetID="49" presetClass="exit" presetSubtype="0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9" dur="35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35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35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52" dur="3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4" presetID="49" presetClass="exit" presetSubtype="0" accel="10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5" dur="35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35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35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58" dur="3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49" presetClass="exit" presetSubtype="0" accel="100000" fill="hold" grpId="0" nodeType="withEffect" nodePh="1">
                                      <p:stCondLst>
                                        <p:cond delay="750"/>
                                      </p:stCondLst>
                                      <p:endCondLst>
                                        <p:cond evt="begin" delay="0">
                                          <p:tn val="160"/>
                                        </p:cond>
                                      </p:endCondLst>
                                      <p:childTnLst>
                                        <p:anim calcmode="lin" valueType="num">
                                          <p:cBhvr>
                                            <p:cTn id="161" dur="3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3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64" dur="3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6" presetID="49" presetClass="exit" presetSubtype="0" ac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7" dur="35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8" dur="35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5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0" dur="3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2" presetID="50" presetClass="exit" presetSubtype="0" ac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3" dur="35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+.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4" dur="35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5" dur="3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2" grpId="1"/>
          <p:bldP spid="14" grpId="0"/>
          <p:bldP spid="14" grpId="1"/>
          <p:bldP spid="17" grpId="0"/>
          <p:bldP spid="17" grpId="1"/>
          <p:bldP spid="19" grpId="0" uiExpand="1" build="p"/>
          <p:bldP spid="19" grpId="1" uiExpand="1" build="allAtOnce"/>
          <p:bldP spid="6" grpId="0"/>
          <p:bldP spid="22" grpId="0" animBg="1"/>
          <p:bldP spid="22" grpId="1" animBg="1"/>
          <p:bldP spid="22" grpId="2" animBg="1"/>
          <p:bldP spid="23" grpId="0" animBg="1"/>
          <p:bldP spid="23" grpId="1" animBg="1"/>
          <p:bldP spid="23" grpId="2" animBg="1"/>
          <p:bldP spid="27" grpId="0" animBg="1"/>
          <p:bldP spid="27" grpId="1" animBg="1"/>
          <p:bldP spid="50" grpId="0" animBg="1"/>
          <p:bldP spid="50" grpId="1" animBg="1"/>
          <p:bldP spid="53" grpId="0" animBg="1"/>
          <p:bldP spid="58" grpId="0" animBg="1"/>
          <p:bldP spid="58" grpId="1" animBg="1"/>
          <p:bldP spid="58" grpId="2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>
            <a:extLst>
              <a:ext uri="{FF2B5EF4-FFF2-40B4-BE49-F238E27FC236}">
                <a16:creationId xmlns:a16="http://schemas.microsoft.com/office/drawing/2014/main" id="{F8820D91-CCE2-41DE-A8C9-20D5A5DD2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87065" cy="6858000"/>
          </a:xfrm>
          <a:prstGeom prst="rect">
            <a:avLst/>
          </a:prstGeom>
        </p:spPr>
      </p:pic>
      <p:pic>
        <p:nvPicPr>
          <p:cNvPr id="5" name="PICTURE">
            <a:extLst>
              <a:ext uri="{FF2B5EF4-FFF2-40B4-BE49-F238E27FC236}">
                <a16:creationId xmlns:a16="http://schemas.microsoft.com/office/drawing/2014/main" id="{4E65076E-B1B1-4A87-97EB-3E1826862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" y="158262"/>
            <a:ext cx="12188338" cy="6541476"/>
          </a:xfrm>
          <a:prstGeom prst="rect">
            <a:avLst/>
          </a:prstGeom>
        </p:spPr>
      </p:pic>
      <p:pic>
        <p:nvPicPr>
          <p:cNvPr id="12" name="PICTURE">
            <a:extLst>
              <a:ext uri="{FF2B5EF4-FFF2-40B4-BE49-F238E27FC236}">
                <a16:creationId xmlns:a16="http://schemas.microsoft.com/office/drawing/2014/main" id="{2B702B50-E63C-4428-A26E-2825F7136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533" y="5680859"/>
            <a:ext cx="6517600" cy="823420"/>
          </a:xfrm>
          <a:prstGeom prst="rect">
            <a:avLst/>
          </a:prstGeom>
        </p:spPr>
      </p:pic>
      <p:pic>
        <p:nvPicPr>
          <p:cNvPr id="18" name="PICTURE">
            <a:extLst>
              <a:ext uri="{FF2B5EF4-FFF2-40B4-BE49-F238E27FC236}">
                <a16:creationId xmlns:a16="http://schemas.microsoft.com/office/drawing/2014/main" id="{5F220648-2342-4520-8A06-DC5B5A6308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893" y="5830690"/>
            <a:ext cx="4754880" cy="32858"/>
          </a:xfrm>
          <a:prstGeom prst="rect">
            <a:avLst/>
          </a:prstGeom>
        </p:spPr>
      </p:pic>
      <p:pic>
        <p:nvPicPr>
          <p:cNvPr id="19" name="PICTURE">
            <a:extLst>
              <a:ext uri="{FF2B5EF4-FFF2-40B4-BE49-F238E27FC236}">
                <a16:creationId xmlns:a16="http://schemas.microsoft.com/office/drawing/2014/main" id="{939864C6-89C9-4597-9D59-0CCB231F2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73" y="6363329"/>
            <a:ext cx="4846320" cy="33490"/>
          </a:xfrm>
          <a:prstGeom prst="rect">
            <a:avLst/>
          </a:prstGeom>
        </p:spPr>
      </p:pic>
      <p:pic>
        <p:nvPicPr>
          <p:cNvPr id="21" name="PICTURE">
            <a:extLst>
              <a:ext uri="{FF2B5EF4-FFF2-40B4-BE49-F238E27FC236}">
                <a16:creationId xmlns:a16="http://schemas.microsoft.com/office/drawing/2014/main" id="{7181CA7A-255E-47A7-80A0-0B851F77A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17" y="2059613"/>
            <a:ext cx="1008939" cy="1002713"/>
          </a:xfrm>
          <a:prstGeom prst="rect">
            <a:avLst/>
          </a:prstGeom>
        </p:spPr>
      </p:pic>
      <p:pic>
        <p:nvPicPr>
          <p:cNvPr id="22" name="PICTURE">
            <a:extLst>
              <a:ext uri="{FF2B5EF4-FFF2-40B4-BE49-F238E27FC236}">
                <a16:creationId xmlns:a16="http://schemas.microsoft.com/office/drawing/2014/main" id="{3B029E1F-19FE-4C39-952B-BC0623B291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16" y="2059613"/>
            <a:ext cx="1008939" cy="1002713"/>
          </a:xfrm>
          <a:prstGeom prst="rect">
            <a:avLst/>
          </a:prstGeom>
        </p:spPr>
      </p:pic>
      <p:pic>
        <p:nvPicPr>
          <p:cNvPr id="23" name="PICTURE">
            <a:extLst>
              <a:ext uri="{FF2B5EF4-FFF2-40B4-BE49-F238E27FC236}">
                <a16:creationId xmlns:a16="http://schemas.microsoft.com/office/drawing/2014/main" id="{2A1980F7-5748-49E5-99B4-EF59B1F20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17" y="3853588"/>
            <a:ext cx="1008939" cy="1002713"/>
          </a:xfrm>
          <a:prstGeom prst="rect">
            <a:avLst/>
          </a:prstGeom>
        </p:spPr>
      </p:pic>
      <p:pic>
        <p:nvPicPr>
          <p:cNvPr id="24" name="PICTURE">
            <a:extLst>
              <a:ext uri="{FF2B5EF4-FFF2-40B4-BE49-F238E27FC236}">
                <a16:creationId xmlns:a16="http://schemas.microsoft.com/office/drawing/2014/main" id="{F4E05A66-DB6C-4EEE-89D2-AA242539D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16" y="3853588"/>
            <a:ext cx="1008939" cy="1002713"/>
          </a:xfrm>
          <a:prstGeom prst="rect">
            <a:avLst/>
          </a:prstGeom>
        </p:spPr>
      </p:pic>
      <p:pic>
        <p:nvPicPr>
          <p:cNvPr id="26" name="PICTURE">
            <a:extLst>
              <a:ext uri="{FF2B5EF4-FFF2-40B4-BE49-F238E27FC236}">
                <a16:creationId xmlns:a16="http://schemas.microsoft.com/office/drawing/2014/main" id="{698F3B81-00F1-42A4-99C2-4BBB198891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526" y="2192000"/>
            <a:ext cx="731520" cy="737937"/>
          </a:xfrm>
          <a:prstGeom prst="rect">
            <a:avLst/>
          </a:prstGeom>
        </p:spPr>
      </p:pic>
      <p:pic>
        <p:nvPicPr>
          <p:cNvPr id="28" name="PICTURE">
            <a:extLst>
              <a:ext uri="{FF2B5EF4-FFF2-40B4-BE49-F238E27FC236}">
                <a16:creationId xmlns:a16="http://schemas.microsoft.com/office/drawing/2014/main" id="{51B5D803-99CE-4AEC-A154-3EC4788688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087" y="3989184"/>
            <a:ext cx="751289" cy="731520"/>
          </a:xfrm>
          <a:prstGeom prst="rect">
            <a:avLst/>
          </a:prstGeom>
        </p:spPr>
      </p:pic>
      <p:pic>
        <p:nvPicPr>
          <p:cNvPr id="30" name="PICTURE">
            <a:extLst>
              <a:ext uri="{FF2B5EF4-FFF2-40B4-BE49-F238E27FC236}">
                <a16:creationId xmlns:a16="http://schemas.microsoft.com/office/drawing/2014/main" id="{7F9E60E3-B647-4731-B07B-B94DFFA034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945" y="2240928"/>
            <a:ext cx="640080" cy="640080"/>
          </a:xfrm>
          <a:prstGeom prst="rect">
            <a:avLst/>
          </a:prstGeom>
        </p:spPr>
      </p:pic>
      <p:pic>
        <p:nvPicPr>
          <p:cNvPr id="32" name="PICTURE">
            <a:extLst>
              <a:ext uri="{FF2B5EF4-FFF2-40B4-BE49-F238E27FC236}">
                <a16:creationId xmlns:a16="http://schemas.microsoft.com/office/drawing/2014/main" id="{3F87FB8A-8E3C-4DC5-B89A-8BDDDC7369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225" y="3989184"/>
            <a:ext cx="731520" cy="731520"/>
          </a:xfrm>
          <a:prstGeom prst="rect">
            <a:avLst/>
          </a:prstGeom>
        </p:spPr>
      </p:pic>
      <p:sp>
        <p:nvSpPr>
          <p:cNvPr id="25" name="TEXTBOX">
            <a:extLst>
              <a:ext uri="{FF2B5EF4-FFF2-40B4-BE49-F238E27FC236}">
                <a16:creationId xmlns:a16="http://schemas.microsoft.com/office/drawing/2014/main" id="{1E0ABA66-7A15-4B28-82ED-7CE6E39F7A4D}"/>
              </a:ext>
            </a:extLst>
          </p:cNvPr>
          <p:cNvSpPr txBox="1"/>
          <p:nvPr/>
        </p:nvSpPr>
        <p:spPr>
          <a:xfrm>
            <a:off x="2356087" y="178937"/>
            <a:ext cx="7547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7030A0"/>
                </a:solidFill>
                <a:latin typeface="Bebas Neue" panose="020B0606020202050201" pitchFamily="34" charset="0"/>
              </a:rPr>
              <a:t>IT WILL HELP YOU IDENTIFY THE MEASURES REQUIRED TO CUT DOWN ON</a:t>
            </a:r>
          </a:p>
        </p:txBody>
      </p:sp>
      <p:sp>
        <p:nvSpPr>
          <p:cNvPr id="27" name="TEXTBOX">
            <a:extLst>
              <a:ext uri="{FF2B5EF4-FFF2-40B4-BE49-F238E27FC236}">
                <a16:creationId xmlns:a16="http://schemas.microsoft.com/office/drawing/2014/main" id="{996FF375-FEF6-4318-893F-1266C3D14CF9}"/>
              </a:ext>
            </a:extLst>
          </p:cNvPr>
          <p:cNvSpPr txBox="1"/>
          <p:nvPr/>
        </p:nvSpPr>
        <p:spPr>
          <a:xfrm>
            <a:off x="2986462" y="1147850"/>
            <a:ext cx="641816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5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THOSE DAILY TASKS THAT STEAL YOUR TIME</a:t>
            </a:r>
          </a:p>
        </p:txBody>
      </p:sp>
      <p:sp>
        <p:nvSpPr>
          <p:cNvPr id="29" name="TEXTBOX">
            <a:extLst>
              <a:ext uri="{FF2B5EF4-FFF2-40B4-BE49-F238E27FC236}">
                <a16:creationId xmlns:a16="http://schemas.microsoft.com/office/drawing/2014/main" id="{A299DB3F-C01F-42E8-81FC-3E0D8951ABBA}"/>
              </a:ext>
            </a:extLst>
          </p:cNvPr>
          <p:cNvSpPr txBox="1"/>
          <p:nvPr/>
        </p:nvSpPr>
        <p:spPr>
          <a:xfrm>
            <a:off x="3311730" y="5847348"/>
            <a:ext cx="5811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Lobster 1.4" panose="02000506000000020003" pitchFamily="50" charset="0"/>
              </a:rPr>
              <a:t>Which You May Not Be Able To Identify</a:t>
            </a:r>
          </a:p>
        </p:txBody>
      </p:sp>
      <p:sp>
        <p:nvSpPr>
          <p:cNvPr id="31" name="AUTOSHAPE">
            <a:extLst>
              <a:ext uri="{FF2B5EF4-FFF2-40B4-BE49-F238E27FC236}">
                <a16:creationId xmlns:a16="http://schemas.microsoft.com/office/drawing/2014/main" id="{49AB0120-4AA6-4554-A572-8AC9AE5FB03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297035" y="1906579"/>
            <a:ext cx="1921642" cy="3616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3" name="GROUP">
            <a:extLst>
              <a:ext uri="{FF2B5EF4-FFF2-40B4-BE49-F238E27FC236}">
                <a16:creationId xmlns:a16="http://schemas.microsoft.com/office/drawing/2014/main" id="{5E9303A5-F2E0-4AD0-A3DA-150E36169296}"/>
              </a:ext>
            </a:extLst>
          </p:cNvPr>
          <p:cNvGrpSpPr/>
          <p:nvPr/>
        </p:nvGrpSpPr>
        <p:grpSpPr>
          <a:xfrm>
            <a:off x="5297035" y="1906579"/>
            <a:ext cx="1921642" cy="3616018"/>
            <a:chOff x="8184218" y="1035119"/>
            <a:chExt cx="2544334" cy="478776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AC901FC3-6DC8-48B2-BAAF-C6EF742EF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1116" y="1449702"/>
              <a:ext cx="2380507" cy="3794768"/>
            </a:xfrm>
            <a:prstGeom prst="rect">
              <a:avLst/>
            </a:prstGeom>
            <a:solidFill>
              <a:srgbClr val="FBAB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">
              <a:extLst>
                <a:ext uri="{FF2B5EF4-FFF2-40B4-BE49-F238E27FC236}">
                  <a16:creationId xmlns:a16="http://schemas.microsoft.com/office/drawing/2014/main" id="{4D9F6C18-3D1B-4925-90E9-9A4EE217D3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4218" y="1035119"/>
              <a:ext cx="2544334" cy="4787760"/>
            </a:xfrm>
            <a:custGeom>
              <a:avLst/>
              <a:gdLst>
                <a:gd name="T0" fmla="*/ 3067 w 3318"/>
                <a:gd name="T1" fmla="*/ 0 h 6293"/>
                <a:gd name="T2" fmla="*/ 246 w 3318"/>
                <a:gd name="T3" fmla="*/ 0 h 6293"/>
                <a:gd name="T4" fmla="*/ 0 w 3318"/>
                <a:gd name="T5" fmla="*/ 309 h 6293"/>
                <a:gd name="T6" fmla="*/ 0 w 3318"/>
                <a:gd name="T7" fmla="*/ 5537 h 6293"/>
                <a:gd name="T8" fmla="*/ 0 w 3318"/>
                <a:gd name="T9" fmla="*/ 5980 h 6293"/>
                <a:gd name="T10" fmla="*/ 246 w 3318"/>
                <a:gd name="T11" fmla="*/ 6293 h 6293"/>
                <a:gd name="T12" fmla="*/ 3067 w 3318"/>
                <a:gd name="T13" fmla="*/ 6293 h 6293"/>
                <a:gd name="T14" fmla="*/ 3318 w 3318"/>
                <a:gd name="T15" fmla="*/ 5980 h 6293"/>
                <a:gd name="T16" fmla="*/ 3318 w 3318"/>
                <a:gd name="T17" fmla="*/ 5537 h 6293"/>
                <a:gd name="T18" fmla="*/ 3318 w 3318"/>
                <a:gd name="T19" fmla="*/ 309 h 6293"/>
                <a:gd name="T20" fmla="*/ 3067 w 3318"/>
                <a:gd name="T21" fmla="*/ 0 h 6293"/>
                <a:gd name="T22" fmla="*/ 3165 w 3318"/>
                <a:gd name="T23" fmla="*/ 5339 h 6293"/>
                <a:gd name="T24" fmla="*/ 3165 w 3318"/>
                <a:gd name="T25" fmla="*/ 5339 h 6293"/>
                <a:gd name="T26" fmla="*/ 3153 w 3318"/>
                <a:gd name="T27" fmla="*/ 5339 h 6293"/>
                <a:gd name="T28" fmla="*/ 145 w 3318"/>
                <a:gd name="T29" fmla="*/ 5339 h 6293"/>
                <a:gd name="T30" fmla="*/ 133 w 3318"/>
                <a:gd name="T31" fmla="*/ 5339 h 6293"/>
                <a:gd name="T32" fmla="*/ 133 w 3318"/>
                <a:gd name="T33" fmla="*/ 725 h 6293"/>
                <a:gd name="T34" fmla="*/ 145 w 3318"/>
                <a:gd name="T35" fmla="*/ 725 h 6293"/>
                <a:gd name="T36" fmla="*/ 3153 w 3318"/>
                <a:gd name="T37" fmla="*/ 725 h 6293"/>
                <a:gd name="T38" fmla="*/ 3165 w 3318"/>
                <a:gd name="T39" fmla="*/ 725 h 6293"/>
                <a:gd name="T40" fmla="*/ 3165 w 3318"/>
                <a:gd name="T41" fmla="*/ 5339 h 6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8" h="6293">
                  <a:moveTo>
                    <a:pt x="3067" y="0"/>
                  </a:moveTo>
                  <a:lnTo>
                    <a:pt x="246" y="0"/>
                  </a:lnTo>
                  <a:cubicBezTo>
                    <a:pt x="104" y="0"/>
                    <a:pt x="0" y="133"/>
                    <a:pt x="0" y="309"/>
                  </a:cubicBezTo>
                  <a:lnTo>
                    <a:pt x="0" y="5537"/>
                  </a:lnTo>
                  <a:lnTo>
                    <a:pt x="0" y="5980"/>
                  </a:lnTo>
                  <a:cubicBezTo>
                    <a:pt x="0" y="6156"/>
                    <a:pt x="104" y="6293"/>
                    <a:pt x="246" y="6293"/>
                  </a:cubicBezTo>
                  <a:lnTo>
                    <a:pt x="3067" y="6293"/>
                  </a:lnTo>
                  <a:cubicBezTo>
                    <a:pt x="3209" y="6293"/>
                    <a:pt x="3318" y="6156"/>
                    <a:pt x="3318" y="5980"/>
                  </a:cubicBezTo>
                  <a:lnTo>
                    <a:pt x="3318" y="5537"/>
                  </a:lnTo>
                  <a:lnTo>
                    <a:pt x="3318" y="309"/>
                  </a:lnTo>
                  <a:cubicBezTo>
                    <a:pt x="3318" y="133"/>
                    <a:pt x="3209" y="0"/>
                    <a:pt x="3067" y="0"/>
                  </a:cubicBezTo>
                  <a:close/>
                  <a:moveTo>
                    <a:pt x="3165" y="5339"/>
                  </a:moveTo>
                  <a:lnTo>
                    <a:pt x="3165" y="5339"/>
                  </a:lnTo>
                  <a:cubicBezTo>
                    <a:pt x="3165" y="5339"/>
                    <a:pt x="3160" y="5339"/>
                    <a:pt x="3153" y="5339"/>
                  </a:cubicBezTo>
                  <a:lnTo>
                    <a:pt x="145" y="5339"/>
                  </a:lnTo>
                  <a:cubicBezTo>
                    <a:pt x="139" y="5339"/>
                    <a:pt x="133" y="5339"/>
                    <a:pt x="133" y="5339"/>
                  </a:cubicBezTo>
                  <a:lnTo>
                    <a:pt x="133" y="725"/>
                  </a:lnTo>
                  <a:cubicBezTo>
                    <a:pt x="133" y="725"/>
                    <a:pt x="139" y="725"/>
                    <a:pt x="145" y="725"/>
                  </a:cubicBezTo>
                  <a:lnTo>
                    <a:pt x="3153" y="725"/>
                  </a:lnTo>
                  <a:cubicBezTo>
                    <a:pt x="3160" y="725"/>
                    <a:pt x="3165" y="725"/>
                    <a:pt x="3165" y="725"/>
                  </a:cubicBezTo>
                  <a:lnTo>
                    <a:pt x="3165" y="533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">
              <a:extLst>
                <a:ext uri="{FF2B5EF4-FFF2-40B4-BE49-F238E27FC236}">
                  <a16:creationId xmlns:a16="http://schemas.microsoft.com/office/drawing/2014/main" id="{436BD5D1-EC0C-4819-9448-E28B3DEB3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4199" y="5304651"/>
              <a:ext cx="337684" cy="334341"/>
            </a:xfrm>
            <a:prstGeom prst="ellipse">
              <a:avLst/>
            </a:prstGeom>
            <a:solidFill>
              <a:srgbClr val="D0D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">
              <a:extLst>
                <a:ext uri="{FF2B5EF4-FFF2-40B4-BE49-F238E27FC236}">
                  <a16:creationId xmlns:a16="http://schemas.microsoft.com/office/drawing/2014/main" id="{5E6A5BDD-3397-4BC5-BE4A-05356BE9A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282" y="1282531"/>
              <a:ext cx="728863" cy="43464"/>
            </a:xfrm>
            <a:custGeom>
              <a:avLst/>
              <a:gdLst>
                <a:gd name="T0" fmla="*/ 951 w 951"/>
                <a:gd name="T1" fmla="*/ 29 h 57"/>
                <a:gd name="T2" fmla="*/ 913 w 951"/>
                <a:gd name="T3" fmla="*/ 57 h 57"/>
                <a:gd name="T4" fmla="*/ 38 w 951"/>
                <a:gd name="T5" fmla="*/ 57 h 57"/>
                <a:gd name="T6" fmla="*/ 0 w 951"/>
                <a:gd name="T7" fmla="*/ 29 h 57"/>
                <a:gd name="T8" fmla="*/ 38 w 951"/>
                <a:gd name="T9" fmla="*/ 0 h 57"/>
                <a:gd name="T10" fmla="*/ 913 w 951"/>
                <a:gd name="T11" fmla="*/ 0 h 57"/>
                <a:gd name="T12" fmla="*/ 951 w 951"/>
                <a:gd name="T1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1" h="57">
                  <a:moveTo>
                    <a:pt x="951" y="29"/>
                  </a:moveTo>
                  <a:cubicBezTo>
                    <a:pt x="951" y="43"/>
                    <a:pt x="934" y="57"/>
                    <a:pt x="913" y="57"/>
                  </a:cubicBezTo>
                  <a:lnTo>
                    <a:pt x="38" y="57"/>
                  </a:lnTo>
                  <a:cubicBezTo>
                    <a:pt x="17" y="57"/>
                    <a:pt x="0" y="43"/>
                    <a:pt x="0" y="29"/>
                  </a:cubicBezTo>
                  <a:cubicBezTo>
                    <a:pt x="0" y="15"/>
                    <a:pt x="17" y="0"/>
                    <a:pt x="38" y="0"/>
                  </a:cubicBezTo>
                  <a:lnTo>
                    <a:pt x="913" y="0"/>
                  </a:lnTo>
                  <a:cubicBezTo>
                    <a:pt x="934" y="0"/>
                    <a:pt x="951" y="15"/>
                    <a:pt x="951" y="29"/>
                  </a:cubicBezTo>
                  <a:close/>
                </a:path>
              </a:pathLst>
            </a:custGeom>
            <a:solidFill>
              <a:srgbClr val="D0D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FREEFORM">
            <a:extLst>
              <a:ext uri="{FF2B5EF4-FFF2-40B4-BE49-F238E27FC236}">
                <a16:creationId xmlns:a16="http://schemas.microsoft.com/office/drawing/2014/main" id="{BF275AD1-BF93-4036-AFB2-1A831D13C9A1}"/>
              </a:ext>
            </a:extLst>
          </p:cNvPr>
          <p:cNvSpPr>
            <a:spLocks/>
          </p:cNvSpPr>
          <p:nvPr/>
        </p:nvSpPr>
        <p:spPr bwMode="auto">
          <a:xfrm>
            <a:off x="5882871" y="4573888"/>
            <a:ext cx="749970" cy="227264"/>
          </a:xfrm>
          <a:custGeom>
            <a:avLst/>
            <a:gdLst>
              <a:gd name="T0" fmla="*/ 197 w 1296"/>
              <a:gd name="T1" fmla="*/ 0 h 395"/>
              <a:gd name="T2" fmla="*/ 1099 w 1296"/>
              <a:gd name="T3" fmla="*/ 0 h 395"/>
              <a:gd name="T4" fmla="*/ 1296 w 1296"/>
              <a:gd name="T5" fmla="*/ 198 h 395"/>
              <a:gd name="T6" fmla="*/ 1296 w 1296"/>
              <a:gd name="T7" fmla="*/ 198 h 395"/>
              <a:gd name="T8" fmla="*/ 1099 w 1296"/>
              <a:gd name="T9" fmla="*/ 395 h 395"/>
              <a:gd name="T10" fmla="*/ 197 w 1296"/>
              <a:gd name="T11" fmla="*/ 395 h 395"/>
              <a:gd name="T12" fmla="*/ 0 w 1296"/>
              <a:gd name="T13" fmla="*/ 198 h 395"/>
              <a:gd name="T14" fmla="*/ 0 w 1296"/>
              <a:gd name="T15" fmla="*/ 198 h 395"/>
              <a:gd name="T16" fmla="*/ 197 w 1296"/>
              <a:gd name="T17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6" h="395">
                <a:moveTo>
                  <a:pt x="197" y="0"/>
                </a:moveTo>
                <a:lnTo>
                  <a:pt x="1099" y="0"/>
                </a:lnTo>
                <a:cubicBezTo>
                  <a:pt x="1207" y="0"/>
                  <a:pt x="1296" y="89"/>
                  <a:pt x="1296" y="198"/>
                </a:cubicBezTo>
                <a:lnTo>
                  <a:pt x="1296" y="198"/>
                </a:lnTo>
                <a:cubicBezTo>
                  <a:pt x="1296" y="306"/>
                  <a:pt x="1207" y="395"/>
                  <a:pt x="1099" y="395"/>
                </a:cubicBezTo>
                <a:lnTo>
                  <a:pt x="197" y="395"/>
                </a:lnTo>
                <a:cubicBezTo>
                  <a:pt x="89" y="395"/>
                  <a:pt x="0" y="306"/>
                  <a:pt x="0" y="198"/>
                </a:cubicBezTo>
                <a:lnTo>
                  <a:pt x="0" y="198"/>
                </a:lnTo>
                <a:cubicBezTo>
                  <a:pt x="0" y="89"/>
                  <a:pt x="89" y="0"/>
                  <a:pt x="197" y="0"/>
                </a:cubicBezTo>
                <a:close/>
              </a:path>
            </a:pathLst>
          </a:custGeom>
          <a:solidFill>
            <a:srgbClr val="7D68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">
            <a:extLst>
              <a:ext uri="{FF2B5EF4-FFF2-40B4-BE49-F238E27FC236}">
                <a16:creationId xmlns:a16="http://schemas.microsoft.com/office/drawing/2014/main" id="{7846B681-66ED-4F48-9F6C-FAC4419FFBC1}"/>
              </a:ext>
            </a:extLst>
          </p:cNvPr>
          <p:cNvSpPr>
            <a:spLocks/>
          </p:cNvSpPr>
          <p:nvPr/>
        </p:nvSpPr>
        <p:spPr bwMode="auto">
          <a:xfrm>
            <a:off x="5835838" y="2704575"/>
            <a:ext cx="934308" cy="926732"/>
          </a:xfrm>
          <a:custGeom>
            <a:avLst/>
            <a:gdLst>
              <a:gd name="T0" fmla="*/ 1611 w 1611"/>
              <a:gd name="T1" fmla="*/ 806 h 1612"/>
              <a:gd name="T2" fmla="*/ 806 w 1611"/>
              <a:gd name="T3" fmla="*/ 0 h 1612"/>
              <a:gd name="T4" fmla="*/ 0 w 1611"/>
              <a:gd name="T5" fmla="*/ 806 h 1612"/>
              <a:gd name="T6" fmla="*/ 806 w 1611"/>
              <a:gd name="T7" fmla="*/ 1612 h 1612"/>
              <a:gd name="T8" fmla="*/ 806 w 1611"/>
              <a:gd name="T9" fmla="*/ 806 h 1612"/>
              <a:gd name="T10" fmla="*/ 1611 w 1611"/>
              <a:gd name="T11" fmla="*/ 806 h 1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1" h="1612">
                <a:moveTo>
                  <a:pt x="1611" y="806"/>
                </a:moveTo>
                <a:cubicBezTo>
                  <a:pt x="1611" y="361"/>
                  <a:pt x="1251" y="0"/>
                  <a:pt x="806" y="0"/>
                </a:cubicBezTo>
                <a:cubicBezTo>
                  <a:pt x="361" y="0"/>
                  <a:pt x="0" y="361"/>
                  <a:pt x="0" y="806"/>
                </a:cubicBezTo>
                <a:cubicBezTo>
                  <a:pt x="0" y="1251"/>
                  <a:pt x="361" y="1612"/>
                  <a:pt x="806" y="1612"/>
                </a:cubicBezTo>
                <a:lnTo>
                  <a:pt x="806" y="806"/>
                </a:lnTo>
                <a:lnTo>
                  <a:pt x="1611" y="806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">
            <a:extLst>
              <a:ext uri="{FF2B5EF4-FFF2-40B4-BE49-F238E27FC236}">
                <a16:creationId xmlns:a16="http://schemas.microsoft.com/office/drawing/2014/main" id="{D3EF1755-2365-4FDC-8D8A-3DF68F149B4F}"/>
              </a:ext>
            </a:extLst>
          </p:cNvPr>
          <p:cNvSpPr>
            <a:spLocks noEditPoints="1"/>
          </p:cNvSpPr>
          <p:nvPr/>
        </p:nvSpPr>
        <p:spPr bwMode="auto">
          <a:xfrm>
            <a:off x="6466991" y="3343796"/>
            <a:ext cx="310594" cy="146458"/>
          </a:xfrm>
          <a:custGeom>
            <a:avLst/>
            <a:gdLst>
              <a:gd name="T0" fmla="*/ 78 w 537"/>
              <a:gd name="T1" fmla="*/ 65 h 255"/>
              <a:gd name="T2" fmla="*/ 39 w 537"/>
              <a:gd name="T3" fmla="*/ 144 h 255"/>
              <a:gd name="T4" fmla="*/ 0 w 537"/>
              <a:gd name="T5" fmla="*/ 224 h 255"/>
              <a:gd name="T6" fmla="*/ 0 w 537"/>
              <a:gd name="T7" fmla="*/ 255 h 255"/>
              <a:gd name="T8" fmla="*/ 114 w 537"/>
              <a:gd name="T9" fmla="*/ 255 h 255"/>
              <a:gd name="T10" fmla="*/ 114 w 537"/>
              <a:gd name="T11" fmla="*/ 219 h 255"/>
              <a:gd name="T12" fmla="*/ 39 w 537"/>
              <a:gd name="T13" fmla="*/ 219 h 255"/>
              <a:gd name="T14" fmla="*/ 39 w 537"/>
              <a:gd name="T15" fmla="*/ 214 h 255"/>
              <a:gd name="T16" fmla="*/ 69 w 537"/>
              <a:gd name="T17" fmla="*/ 163 h 255"/>
              <a:gd name="T18" fmla="*/ 118 w 537"/>
              <a:gd name="T19" fmla="*/ 64 h 255"/>
              <a:gd name="T20" fmla="*/ 59 w 537"/>
              <a:gd name="T21" fmla="*/ 0 h 255"/>
              <a:gd name="T22" fmla="*/ 0 w 537"/>
              <a:gd name="T23" fmla="*/ 64 h 255"/>
              <a:gd name="T24" fmla="*/ 0 w 537"/>
              <a:gd name="T25" fmla="*/ 88 h 255"/>
              <a:gd name="T26" fmla="*/ 37 w 537"/>
              <a:gd name="T27" fmla="*/ 88 h 255"/>
              <a:gd name="T28" fmla="*/ 37 w 537"/>
              <a:gd name="T29" fmla="*/ 61 h 255"/>
              <a:gd name="T30" fmla="*/ 58 w 537"/>
              <a:gd name="T31" fmla="*/ 36 h 255"/>
              <a:gd name="T32" fmla="*/ 78 w 537"/>
              <a:gd name="T33" fmla="*/ 65 h 255"/>
              <a:gd name="T34" fmla="*/ 133 w 537"/>
              <a:gd name="T35" fmla="*/ 209 h 255"/>
              <a:gd name="T36" fmla="*/ 208 w 537"/>
              <a:gd name="T37" fmla="*/ 209 h 255"/>
              <a:gd name="T38" fmla="*/ 208 w 537"/>
              <a:gd name="T39" fmla="*/ 255 h 255"/>
              <a:gd name="T40" fmla="*/ 248 w 537"/>
              <a:gd name="T41" fmla="*/ 255 h 255"/>
              <a:gd name="T42" fmla="*/ 248 w 537"/>
              <a:gd name="T43" fmla="*/ 209 h 255"/>
              <a:gd name="T44" fmla="*/ 267 w 537"/>
              <a:gd name="T45" fmla="*/ 209 h 255"/>
              <a:gd name="T46" fmla="*/ 267 w 537"/>
              <a:gd name="T47" fmla="*/ 173 h 255"/>
              <a:gd name="T48" fmla="*/ 248 w 537"/>
              <a:gd name="T49" fmla="*/ 173 h 255"/>
              <a:gd name="T50" fmla="*/ 248 w 537"/>
              <a:gd name="T51" fmla="*/ 3 h 255"/>
              <a:gd name="T52" fmla="*/ 205 w 537"/>
              <a:gd name="T53" fmla="*/ 3 h 255"/>
              <a:gd name="T54" fmla="*/ 133 w 537"/>
              <a:gd name="T55" fmla="*/ 173 h 255"/>
              <a:gd name="T56" fmla="*/ 133 w 537"/>
              <a:gd name="T57" fmla="*/ 209 h 255"/>
              <a:gd name="T58" fmla="*/ 169 w 537"/>
              <a:gd name="T59" fmla="*/ 173 h 255"/>
              <a:gd name="T60" fmla="*/ 208 w 537"/>
              <a:gd name="T61" fmla="*/ 80 h 255"/>
              <a:gd name="T62" fmla="*/ 208 w 537"/>
              <a:gd name="T63" fmla="*/ 80 h 255"/>
              <a:gd name="T64" fmla="*/ 208 w 537"/>
              <a:gd name="T65" fmla="*/ 173 h 255"/>
              <a:gd name="T66" fmla="*/ 169 w 537"/>
              <a:gd name="T67" fmla="*/ 173 h 255"/>
              <a:gd name="T68" fmla="*/ 272 w 537"/>
              <a:gd name="T69" fmla="*/ 255 h 255"/>
              <a:gd name="T70" fmla="*/ 306 w 537"/>
              <a:gd name="T71" fmla="*/ 255 h 255"/>
              <a:gd name="T72" fmla="*/ 405 w 537"/>
              <a:gd name="T73" fmla="*/ 3 h 255"/>
              <a:gd name="T74" fmla="*/ 371 w 537"/>
              <a:gd name="T75" fmla="*/ 3 h 255"/>
              <a:gd name="T76" fmla="*/ 272 w 537"/>
              <a:gd name="T77" fmla="*/ 255 h 255"/>
              <a:gd name="T78" fmla="*/ 419 w 537"/>
              <a:gd name="T79" fmla="*/ 3 h 255"/>
              <a:gd name="T80" fmla="*/ 419 w 537"/>
              <a:gd name="T81" fmla="*/ 39 h 255"/>
              <a:gd name="T82" fmla="*/ 498 w 537"/>
              <a:gd name="T83" fmla="*/ 39 h 255"/>
              <a:gd name="T84" fmla="*/ 440 w 537"/>
              <a:gd name="T85" fmla="*/ 255 h 255"/>
              <a:gd name="T86" fmla="*/ 479 w 537"/>
              <a:gd name="T87" fmla="*/ 255 h 255"/>
              <a:gd name="T88" fmla="*/ 537 w 537"/>
              <a:gd name="T89" fmla="*/ 38 h 255"/>
              <a:gd name="T90" fmla="*/ 537 w 537"/>
              <a:gd name="T91" fmla="*/ 3 h 255"/>
              <a:gd name="T92" fmla="*/ 419 w 537"/>
              <a:gd name="T93" fmla="*/ 3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37" h="255">
                <a:moveTo>
                  <a:pt x="78" y="65"/>
                </a:moveTo>
                <a:cubicBezTo>
                  <a:pt x="78" y="92"/>
                  <a:pt x="70" y="112"/>
                  <a:pt x="39" y="144"/>
                </a:cubicBezTo>
                <a:cubicBezTo>
                  <a:pt x="10" y="175"/>
                  <a:pt x="0" y="196"/>
                  <a:pt x="0" y="224"/>
                </a:cubicBezTo>
                <a:lnTo>
                  <a:pt x="0" y="255"/>
                </a:lnTo>
                <a:lnTo>
                  <a:pt x="114" y="255"/>
                </a:lnTo>
                <a:lnTo>
                  <a:pt x="114" y="219"/>
                </a:lnTo>
                <a:lnTo>
                  <a:pt x="39" y="219"/>
                </a:lnTo>
                <a:cubicBezTo>
                  <a:pt x="39" y="217"/>
                  <a:pt x="39" y="215"/>
                  <a:pt x="39" y="214"/>
                </a:cubicBezTo>
                <a:cubicBezTo>
                  <a:pt x="39" y="200"/>
                  <a:pt x="45" y="188"/>
                  <a:pt x="69" y="163"/>
                </a:cubicBezTo>
                <a:cubicBezTo>
                  <a:pt x="105" y="124"/>
                  <a:pt x="118" y="97"/>
                  <a:pt x="118" y="64"/>
                </a:cubicBezTo>
                <a:cubicBezTo>
                  <a:pt x="118" y="23"/>
                  <a:pt x="98" y="0"/>
                  <a:pt x="59" y="0"/>
                </a:cubicBezTo>
                <a:cubicBezTo>
                  <a:pt x="20" y="0"/>
                  <a:pt x="0" y="23"/>
                  <a:pt x="0" y="64"/>
                </a:cubicBezTo>
                <a:lnTo>
                  <a:pt x="0" y="88"/>
                </a:lnTo>
                <a:lnTo>
                  <a:pt x="37" y="88"/>
                </a:lnTo>
                <a:lnTo>
                  <a:pt x="37" y="61"/>
                </a:lnTo>
                <a:cubicBezTo>
                  <a:pt x="37" y="43"/>
                  <a:pt x="45" y="36"/>
                  <a:pt x="58" y="36"/>
                </a:cubicBezTo>
                <a:cubicBezTo>
                  <a:pt x="70" y="36"/>
                  <a:pt x="78" y="42"/>
                  <a:pt x="78" y="65"/>
                </a:cubicBezTo>
                <a:close/>
                <a:moveTo>
                  <a:pt x="133" y="209"/>
                </a:moveTo>
                <a:lnTo>
                  <a:pt x="208" y="209"/>
                </a:lnTo>
                <a:lnTo>
                  <a:pt x="208" y="255"/>
                </a:lnTo>
                <a:lnTo>
                  <a:pt x="248" y="255"/>
                </a:lnTo>
                <a:lnTo>
                  <a:pt x="248" y="209"/>
                </a:lnTo>
                <a:lnTo>
                  <a:pt x="267" y="209"/>
                </a:lnTo>
                <a:lnTo>
                  <a:pt x="267" y="173"/>
                </a:lnTo>
                <a:lnTo>
                  <a:pt x="248" y="173"/>
                </a:lnTo>
                <a:lnTo>
                  <a:pt x="248" y="3"/>
                </a:lnTo>
                <a:lnTo>
                  <a:pt x="205" y="3"/>
                </a:lnTo>
                <a:lnTo>
                  <a:pt x="133" y="173"/>
                </a:lnTo>
                <a:lnTo>
                  <a:pt x="133" y="209"/>
                </a:lnTo>
                <a:close/>
                <a:moveTo>
                  <a:pt x="169" y="173"/>
                </a:moveTo>
                <a:lnTo>
                  <a:pt x="208" y="80"/>
                </a:lnTo>
                <a:lnTo>
                  <a:pt x="208" y="80"/>
                </a:lnTo>
                <a:lnTo>
                  <a:pt x="208" y="173"/>
                </a:lnTo>
                <a:lnTo>
                  <a:pt x="169" y="173"/>
                </a:lnTo>
                <a:close/>
                <a:moveTo>
                  <a:pt x="272" y="255"/>
                </a:moveTo>
                <a:lnTo>
                  <a:pt x="306" y="255"/>
                </a:lnTo>
                <a:lnTo>
                  <a:pt x="405" y="3"/>
                </a:lnTo>
                <a:lnTo>
                  <a:pt x="371" y="3"/>
                </a:lnTo>
                <a:lnTo>
                  <a:pt x="272" y="255"/>
                </a:lnTo>
                <a:close/>
                <a:moveTo>
                  <a:pt x="419" y="3"/>
                </a:moveTo>
                <a:lnTo>
                  <a:pt x="419" y="39"/>
                </a:lnTo>
                <a:lnTo>
                  <a:pt x="498" y="39"/>
                </a:lnTo>
                <a:lnTo>
                  <a:pt x="440" y="255"/>
                </a:lnTo>
                <a:lnTo>
                  <a:pt x="479" y="255"/>
                </a:lnTo>
                <a:lnTo>
                  <a:pt x="537" y="38"/>
                </a:lnTo>
                <a:lnTo>
                  <a:pt x="537" y="3"/>
                </a:lnTo>
                <a:lnTo>
                  <a:pt x="419" y="3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1" name="GROUP">
            <a:extLst>
              <a:ext uri="{FF2B5EF4-FFF2-40B4-BE49-F238E27FC236}">
                <a16:creationId xmlns:a16="http://schemas.microsoft.com/office/drawing/2014/main" id="{19BF868B-480C-4BA5-A0DC-D64D04C04296}"/>
              </a:ext>
            </a:extLst>
          </p:cNvPr>
          <p:cNvGrpSpPr/>
          <p:nvPr/>
        </p:nvGrpSpPr>
        <p:grpSpPr>
          <a:xfrm>
            <a:off x="6410082" y="2802699"/>
            <a:ext cx="330796" cy="232316"/>
            <a:chOff x="9555016" y="2479471"/>
            <a:chExt cx="437986" cy="307594"/>
          </a:xfrm>
        </p:grpSpPr>
        <p:sp>
          <p:nvSpPr>
            <p:cNvPr id="42" name="OVAL">
              <a:extLst>
                <a:ext uri="{FF2B5EF4-FFF2-40B4-BE49-F238E27FC236}">
                  <a16:creationId xmlns:a16="http://schemas.microsoft.com/office/drawing/2014/main" id="{E26A2309-80C3-4633-AF2E-377B5E31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2337" y="2556370"/>
              <a:ext cx="23404" cy="23404"/>
            </a:xfrm>
            <a:prstGeom prst="ellipse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">
              <a:extLst>
                <a:ext uri="{FF2B5EF4-FFF2-40B4-BE49-F238E27FC236}">
                  <a16:creationId xmlns:a16="http://schemas.microsoft.com/office/drawing/2014/main" id="{B704884D-9597-4045-A061-4390C63F7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1823" y="2559713"/>
              <a:ext cx="374462" cy="197261"/>
            </a:xfrm>
            <a:custGeom>
              <a:avLst/>
              <a:gdLst>
                <a:gd name="T0" fmla="*/ 242 w 486"/>
                <a:gd name="T1" fmla="*/ 260 h 260"/>
                <a:gd name="T2" fmla="*/ 229 w 486"/>
                <a:gd name="T3" fmla="*/ 31 h 260"/>
                <a:gd name="T4" fmla="*/ 127 w 486"/>
                <a:gd name="T5" fmla="*/ 163 h 260"/>
                <a:gd name="T6" fmla="*/ 0 w 486"/>
                <a:gd name="T7" fmla="*/ 122 h 260"/>
                <a:gd name="T8" fmla="*/ 3 w 486"/>
                <a:gd name="T9" fmla="*/ 111 h 260"/>
                <a:gd name="T10" fmla="*/ 123 w 486"/>
                <a:gd name="T11" fmla="*/ 149 h 260"/>
                <a:gd name="T12" fmla="*/ 238 w 486"/>
                <a:gd name="T13" fmla="*/ 0 h 260"/>
                <a:gd name="T14" fmla="*/ 251 w 486"/>
                <a:gd name="T15" fmla="*/ 225 h 260"/>
                <a:gd name="T16" fmla="*/ 343 w 486"/>
                <a:gd name="T17" fmla="*/ 87 h 260"/>
                <a:gd name="T18" fmla="*/ 486 w 486"/>
                <a:gd name="T19" fmla="*/ 78 h 260"/>
                <a:gd name="T20" fmla="*/ 486 w 486"/>
                <a:gd name="T21" fmla="*/ 89 h 260"/>
                <a:gd name="T22" fmla="*/ 349 w 486"/>
                <a:gd name="T23" fmla="*/ 98 h 260"/>
                <a:gd name="T24" fmla="*/ 242 w 486"/>
                <a:gd name="T25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6" h="260">
                  <a:moveTo>
                    <a:pt x="242" y="260"/>
                  </a:moveTo>
                  <a:lnTo>
                    <a:pt x="229" y="31"/>
                  </a:lnTo>
                  <a:lnTo>
                    <a:pt x="127" y="163"/>
                  </a:lnTo>
                  <a:lnTo>
                    <a:pt x="0" y="122"/>
                  </a:lnTo>
                  <a:lnTo>
                    <a:pt x="3" y="111"/>
                  </a:lnTo>
                  <a:lnTo>
                    <a:pt x="123" y="149"/>
                  </a:lnTo>
                  <a:lnTo>
                    <a:pt x="238" y="0"/>
                  </a:lnTo>
                  <a:lnTo>
                    <a:pt x="251" y="225"/>
                  </a:lnTo>
                  <a:lnTo>
                    <a:pt x="343" y="87"/>
                  </a:lnTo>
                  <a:lnTo>
                    <a:pt x="486" y="78"/>
                  </a:lnTo>
                  <a:lnTo>
                    <a:pt x="486" y="89"/>
                  </a:lnTo>
                  <a:lnTo>
                    <a:pt x="349" y="98"/>
                  </a:lnTo>
                  <a:lnTo>
                    <a:pt x="242" y="260"/>
                  </a:lnTo>
                  <a:close/>
                </a:path>
              </a:pathLst>
            </a:cu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">
              <a:extLst>
                <a:ext uri="{FF2B5EF4-FFF2-40B4-BE49-F238E27FC236}">
                  <a16:creationId xmlns:a16="http://schemas.microsoft.com/office/drawing/2014/main" id="{0F5C73E4-C7D4-4A47-8A46-C0EFE142F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1793" y="2636611"/>
              <a:ext cx="26747" cy="23404"/>
            </a:xfrm>
            <a:prstGeom prst="ellipse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">
              <a:extLst>
                <a:ext uri="{FF2B5EF4-FFF2-40B4-BE49-F238E27FC236}">
                  <a16:creationId xmlns:a16="http://schemas.microsoft.com/office/drawing/2014/main" id="{4CF8DDAC-85DD-4D20-B7B4-8D1334AE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5408" y="2666702"/>
              <a:ext cx="26747" cy="23404"/>
            </a:xfrm>
            <a:prstGeom prst="ellipse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">
              <a:extLst>
                <a:ext uri="{FF2B5EF4-FFF2-40B4-BE49-F238E27FC236}">
                  <a16:creationId xmlns:a16="http://schemas.microsoft.com/office/drawing/2014/main" id="{7EA5DDE0-099A-4C61-9DF7-BE778CB4C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24" y="2733570"/>
              <a:ext cx="26747" cy="23404"/>
            </a:xfrm>
            <a:prstGeom prst="ellipse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">
              <a:extLst>
                <a:ext uri="{FF2B5EF4-FFF2-40B4-BE49-F238E27FC236}">
                  <a16:creationId xmlns:a16="http://schemas.microsoft.com/office/drawing/2014/main" id="{EC8BA791-C36A-4B7F-9512-1A98885A4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9266" y="2616551"/>
              <a:ext cx="23404" cy="26747"/>
            </a:xfrm>
            <a:prstGeom prst="ellipse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">
              <a:extLst>
                <a:ext uri="{FF2B5EF4-FFF2-40B4-BE49-F238E27FC236}">
                  <a16:creationId xmlns:a16="http://schemas.microsoft.com/office/drawing/2014/main" id="{141C4CE2-59BA-481B-8EBF-85CA69456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2911" y="2609864"/>
              <a:ext cx="26747" cy="26747"/>
            </a:xfrm>
            <a:prstGeom prst="ellipse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">
              <a:extLst>
                <a:ext uri="{FF2B5EF4-FFF2-40B4-BE49-F238E27FC236}">
                  <a16:creationId xmlns:a16="http://schemas.microsoft.com/office/drawing/2014/main" id="{0560EA8F-5DC6-472E-9028-7D6B423C8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5046" y="2479471"/>
              <a:ext cx="427956" cy="307594"/>
            </a:xfrm>
            <a:custGeom>
              <a:avLst/>
              <a:gdLst>
                <a:gd name="T0" fmla="*/ 557 w 557"/>
                <a:gd name="T1" fmla="*/ 403 h 403"/>
                <a:gd name="T2" fmla="*/ 0 w 557"/>
                <a:gd name="T3" fmla="*/ 403 h 403"/>
                <a:gd name="T4" fmla="*/ 0 w 557"/>
                <a:gd name="T5" fmla="*/ 0 h 403"/>
                <a:gd name="T6" fmla="*/ 7 w 557"/>
                <a:gd name="T7" fmla="*/ 0 h 403"/>
                <a:gd name="T8" fmla="*/ 7 w 557"/>
                <a:gd name="T9" fmla="*/ 396 h 403"/>
                <a:gd name="T10" fmla="*/ 557 w 557"/>
                <a:gd name="T11" fmla="*/ 396 h 403"/>
                <a:gd name="T12" fmla="*/ 557 w 557"/>
                <a:gd name="T13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7" h="403">
                  <a:moveTo>
                    <a:pt x="557" y="403"/>
                  </a:moveTo>
                  <a:lnTo>
                    <a:pt x="0" y="403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396"/>
                  </a:lnTo>
                  <a:lnTo>
                    <a:pt x="557" y="396"/>
                  </a:lnTo>
                  <a:lnTo>
                    <a:pt x="557" y="403"/>
                  </a:lnTo>
                  <a:close/>
                </a:path>
              </a:pathLst>
            </a:cu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">
              <a:extLst>
                <a:ext uri="{FF2B5EF4-FFF2-40B4-BE49-F238E27FC236}">
                  <a16:creationId xmlns:a16="http://schemas.microsoft.com/office/drawing/2014/main" id="{C6D08D2F-86A7-42DC-9798-F9E035358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499532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">
              <a:extLst>
                <a:ext uri="{FF2B5EF4-FFF2-40B4-BE49-F238E27FC236}">
                  <a16:creationId xmlns:a16="http://schemas.microsoft.com/office/drawing/2014/main" id="{8C83A1B8-2943-4C9E-AD5A-F7097AC46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519592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">
              <a:extLst>
                <a:ext uri="{FF2B5EF4-FFF2-40B4-BE49-F238E27FC236}">
                  <a16:creationId xmlns:a16="http://schemas.microsoft.com/office/drawing/2014/main" id="{B579B169-ABBB-4D45-BEA3-5236F04CB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539653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">
              <a:extLst>
                <a:ext uri="{FF2B5EF4-FFF2-40B4-BE49-F238E27FC236}">
                  <a16:creationId xmlns:a16="http://schemas.microsoft.com/office/drawing/2014/main" id="{6B71E162-26EF-49CD-922C-B9DFBBC60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559713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">
              <a:extLst>
                <a:ext uri="{FF2B5EF4-FFF2-40B4-BE49-F238E27FC236}">
                  <a16:creationId xmlns:a16="http://schemas.microsoft.com/office/drawing/2014/main" id="{2621E1AA-065D-437A-899F-DFDE793E5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579773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">
              <a:extLst>
                <a:ext uri="{FF2B5EF4-FFF2-40B4-BE49-F238E27FC236}">
                  <a16:creationId xmlns:a16="http://schemas.microsoft.com/office/drawing/2014/main" id="{FD6A6B23-6BE7-4D2C-8133-211BB7241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599834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">
              <a:extLst>
                <a:ext uri="{FF2B5EF4-FFF2-40B4-BE49-F238E27FC236}">
                  <a16:creationId xmlns:a16="http://schemas.microsoft.com/office/drawing/2014/main" id="{4DFB6C1A-F979-4391-8C77-EDA5253A2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619894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">
              <a:extLst>
                <a:ext uri="{FF2B5EF4-FFF2-40B4-BE49-F238E27FC236}">
                  <a16:creationId xmlns:a16="http://schemas.microsoft.com/office/drawing/2014/main" id="{3F6E31F6-C1AA-40D0-A9EC-6B475610D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639955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">
              <a:extLst>
                <a:ext uri="{FF2B5EF4-FFF2-40B4-BE49-F238E27FC236}">
                  <a16:creationId xmlns:a16="http://schemas.microsoft.com/office/drawing/2014/main" id="{E399A9A7-BF4C-4695-8F33-B444AAA31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660015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">
              <a:extLst>
                <a:ext uri="{FF2B5EF4-FFF2-40B4-BE49-F238E27FC236}">
                  <a16:creationId xmlns:a16="http://schemas.microsoft.com/office/drawing/2014/main" id="{EA55EB6C-2AE6-4B60-87FF-551D020F4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680076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">
              <a:extLst>
                <a:ext uri="{FF2B5EF4-FFF2-40B4-BE49-F238E27FC236}">
                  <a16:creationId xmlns:a16="http://schemas.microsoft.com/office/drawing/2014/main" id="{1DDBE5CF-B112-42BA-8F99-30E392E0C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700136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">
              <a:extLst>
                <a:ext uri="{FF2B5EF4-FFF2-40B4-BE49-F238E27FC236}">
                  <a16:creationId xmlns:a16="http://schemas.microsoft.com/office/drawing/2014/main" id="{CCE1D3AA-9914-48D7-A321-2B3DF850E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720197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">
              <a:extLst>
                <a:ext uri="{FF2B5EF4-FFF2-40B4-BE49-F238E27FC236}">
                  <a16:creationId xmlns:a16="http://schemas.microsoft.com/office/drawing/2014/main" id="{C19A880F-9B46-4D45-AE38-63ADD7D42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740257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">
              <a:extLst>
                <a:ext uri="{FF2B5EF4-FFF2-40B4-BE49-F238E27FC236}">
                  <a16:creationId xmlns:a16="http://schemas.microsoft.com/office/drawing/2014/main" id="{45C6F621-D189-44D4-B55F-19D9C3D0C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760317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FREEFORM">
            <a:extLst>
              <a:ext uri="{FF2B5EF4-FFF2-40B4-BE49-F238E27FC236}">
                <a16:creationId xmlns:a16="http://schemas.microsoft.com/office/drawing/2014/main" id="{F2412BFD-2C0E-4D37-8422-279815737AF5}"/>
              </a:ext>
            </a:extLst>
          </p:cNvPr>
          <p:cNvSpPr>
            <a:spLocks noEditPoints="1"/>
          </p:cNvSpPr>
          <p:nvPr/>
        </p:nvSpPr>
        <p:spPr bwMode="auto">
          <a:xfrm>
            <a:off x="5945573" y="3323187"/>
            <a:ext cx="146458" cy="184334"/>
          </a:xfrm>
          <a:custGeom>
            <a:avLst/>
            <a:gdLst>
              <a:gd name="T0" fmla="*/ 31 w 253"/>
              <a:gd name="T1" fmla="*/ 49 h 322"/>
              <a:gd name="T2" fmla="*/ 48 w 253"/>
              <a:gd name="T3" fmla="*/ 29 h 322"/>
              <a:gd name="T4" fmla="*/ 64 w 253"/>
              <a:gd name="T5" fmla="*/ 49 h 322"/>
              <a:gd name="T6" fmla="*/ 64 w 253"/>
              <a:gd name="T7" fmla="*/ 158 h 322"/>
              <a:gd name="T8" fmla="*/ 48 w 253"/>
              <a:gd name="T9" fmla="*/ 178 h 322"/>
              <a:gd name="T10" fmla="*/ 31 w 253"/>
              <a:gd name="T11" fmla="*/ 158 h 322"/>
              <a:gd name="T12" fmla="*/ 31 w 253"/>
              <a:gd name="T13" fmla="*/ 49 h 322"/>
              <a:gd name="T14" fmla="*/ 0 w 253"/>
              <a:gd name="T15" fmla="*/ 155 h 322"/>
              <a:gd name="T16" fmla="*/ 48 w 253"/>
              <a:gd name="T17" fmla="*/ 206 h 322"/>
              <a:gd name="T18" fmla="*/ 96 w 253"/>
              <a:gd name="T19" fmla="*/ 155 h 322"/>
              <a:gd name="T20" fmla="*/ 96 w 253"/>
              <a:gd name="T21" fmla="*/ 51 h 322"/>
              <a:gd name="T22" fmla="*/ 48 w 253"/>
              <a:gd name="T23" fmla="*/ 0 h 322"/>
              <a:gd name="T24" fmla="*/ 0 w 253"/>
              <a:gd name="T25" fmla="*/ 51 h 322"/>
              <a:gd name="T26" fmla="*/ 0 w 253"/>
              <a:gd name="T27" fmla="*/ 155 h 322"/>
              <a:gd name="T28" fmla="*/ 48 w 253"/>
              <a:gd name="T29" fmla="*/ 320 h 322"/>
              <a:gd name="T30" fmla="*/ 77 w 253"/>
              <a:gd name="T31" fmla="*/ 320 h 322"/>
              <a:gd name="T32" fmla="*/ 203 w 253"/>
              <a:gd name="T33" fmla="*/ 2 h 322"/>
              <a:gd name="T34" fmla="*/ 173 w 253"/>
              <a:gd name="T35" fmla="*/ 2 h 322"/>
              <a:gd name="T36" fmla="*/ 48 w 253"/>
              <a:gd name="T37" fmla="*/ 320 h 322"/>
              <a:gd name="T38" fmla="*/ 189 w 253"/>
              <a:gd name="T39" fmla="*/ 165 h 322"/>
              <a:gd name="T40" fmla="*/ 205 w 253"/>
              <a:gd name="T41" fmla="*/ 145 h 322"/>
              <a:gd name="T42" fmla="*/ 222 w 253"/>
              <a:gd name="T43" fmla="*/ 165 h 322"/>
              <a:gd name="T44" fmla="*/ 222 w 253"/>
              <a:gd name="T45" fmla="*/ 274 h 322"/>
              <a:gd name="T46" fmla="*/ 205 w 253"/>
              <a:gd name="T47" fmla="*/ 294 h 322"/>
              <a:gd name="T48" fmla="*/ 189 w 253"/>
              <a:gd name="T49" fmla="*/ 274 h 322"/>
              <a:gd name="T50" fmla="*/ 189 w 253"/>
              <a:gd name="T51" fmla="*/ 165 h 322"/>
              <a:gd name="T52" fmla="*/ 157 w 253"/>
              <a:gd name="T53" fmla="*/ 271 h 322"/>
              <a:gd name="T54" fmla="*/ 205 w 253"/>
              <a:gd name="T55" fmla="*/ 322 h 322"/>
              <a:gd name="T56" fmla="*/ 253 w 253"/>
              <a:gd name="T57" fmla="*/ 271 h 322"/>
              <a:gd name="T58" fmla="*/ 253 w 253"/>
              <a:gd name="T59" fmla="*/ 167 h 322"/>
              <a:gd name="T60" fmla="*/ 205 w 253"/>
              <a:gd name="T61" fmla="*/ 116 h 322"/>
              <a:gd name="T62" fmla="*/ 157 w 253"/>
              <a:gd name="T63" fmla="*/ 167 h 322"/>
              <a:gd name="T64" fmla="*/ 157 w 253"/>
              <a:gd name="T65" fmla="*/ 271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53" h="322">
                <a:moveTo>
                  <a:pt x="31" y="49"/>
                </a:moveTo>
                <a:cubicBezTo>
                  <a:pt x="31" y="35"/>
                  <a:pt x="37" y="29"/>
                  <a:pt x="48" y="29"/>
                </a:cubicBezTo>
                <a:cubicBezTo>
                  <a:pt x="58" y="29"/>
                  <a:pt x="64" y="35"/>
                  <a:pt x="64" y="49"/>
                </a:cubicBezTo>
                <a:lnTo>
                  <a:pt x="64" y="158"/>
                </a:lnTo>
                <a:cubicBezTo>
                  <a:pt x="64" y="172"/>
                  <a:pt x="58" y="178"/>
                  <a:pt x="48" y="178"/>
                </a:cubicBezTo>
                <a:cubicBezTo>
                  <a:pt x="37" y="178"/>
                  <a:pt x="31" y="172"/>
                  <a:pt x="31" y="158"/>
                </a:cubicBezTo>
                <a:lnTo>
                  <a:pt x="31" y="49"/>
                </a:lnTo>
                <a:close/>
                <a:moveTo>
                  <a:pt x="0" y="155"/>
                </a:moveTo>
                <a:cubicBezTo>
                  <a:pt x="0" y="188"/>
                  <a:pt x="17" y="206"/>
                  <a:pt x="48" y="206"/>
                </a:cubicBezTo>
                <a:cubicBezTo>
                  <a:pt x="79" y="206"/>
                  <a:pt x="96" y="188"/>
                  <a:pt x="96" y="155"/>
                </a:cubicBezTo>
                <a:lnTo>
                  <a:pt x="96" y="51"/>
                </a:lnTo>
                <a:cubicBezTo>
                  <a:pt x="96" y="18"/>
                  <a:pt x="79" y="0"/>
                  <a:pt x="48" y="0"/>
                </a:cubicBezTo>
                <a:cubicBezTo>
                  <a:pt x="17" y="0"/>
                  <a:pt x="0" y="18"/>
                  <a:pt x="0" y="51"/>
                </a:cubicBezTo>
                <a:lnTo>
                  <a:pt x="0" y="155"/>
                </a:lnTo>
                <a:close/>
                <a:moveTo>
                  <a:pt x="48" y="320"/>
                </a:moveTo>
                <a:lnTo>
                  <a:pt x="77" y="320"/>
                </a:lnTo>
                <a:lnTo>
                  <a:pt x="203" y="2"/>
                </a:lnTo>
                <a:lnTo>
                  <a:pt x="173" y="2"/>
                </a:lnTo>
                <a:lnTo>
                  <a:pt x="48" y="320"/>
                </a:lnTo>
                <a:close/>
                <a:moveTo>
                  <a:pt x="189" y="165"/>
                </a:moveTo>
                <a:cubicBezTo>
                  <a:pt x="189" y="151"/>
                  <a:pt x="195" y="145"/>
                  <a:pt x="205" y="145"/>
                </a:cubicBezTo>
                <a:cubicBezTo>
                  <a:pt x="215" y="145"/>
                  <a:pt x="222" y="151"/>
                  <a:pt x="222" y="165"/>
                </a:cubicBezTo>
                <a:lnTo>
                  <a:pt x="222" y="274"/>
                </a:lnTo>
                <a:cubicBezTo>
                  <a:pt x="222" y="288"/>
                  <a:pt x="215" y="294"/>
                  <a:pt x="205" y="294"/>
                </a:cubicBezTo>
                <a:cubicBezTo>
                  <a:pt x="195" y="294"/>
                  <a:pt x="189" y="288"/>
                  <a:pt x="189" y="274"/>
                </a:cubicBezTo>
                <a:lnTo>
                  <a:pt x="189" y="165"/>
                </a:lnTo>
                <a:close/>
                <a:moveTo>
                  <a:pt x="157" y="271"/>
                </a:moveTo>
                <a:cubicBezTo>
                  <a:pt x="157" y="304"/>
                  <a:pt x="174" y="322"/>
                  <a:pt x="205" y="322"/>
                </a:cubicBezTo>
                <a:cubicBezTo>
                  <a:pt x="237" y="322"/>
                  <a:pt x="253" y="304"/>
                  <a:pt x="253" y="271"/>
                </a:cubicBezTo>
                <a:lnTo>
                  <a:pt x="253" y="167"/>
                </a:lnTo>
                <a:cubicBezTo>
                  <a:pt x="253" y="134"/>
                  <a:pt x="237" y="116"/>
                  <a:pt x="205" y="116"/>
                </a:cubicBezTo>
                <a:cubicBezTo>
                  <a:pt x="174" y="116"/>
                  <a:pt x="157" y="134"/>
                  <a:pt x="157" y="167"/>
                </a:cubicBezTo>
                <a:lnTo>
                  <a:pt x="157" y="271"/>
                </a:lnTo>
                <a:close/>
              </a:path>
            </a:pathLst>
          </a:custGeom>
          <a:solidFill>
            <a:srgbClr val="FF9F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">
            <a:extLst>
              <a:ext uri="{FF2B5EF4-FFF2-40B4-BE49-F238E27FC236}">
                <a16:creationId xmlns:a16="http://schemas.microsoft.com/office/drawing/2014/main" id="{5828C836-D20E-4A54-9889-35C3340A3B63}"/>
              </a:ext>
            </a:extLst>
          </p:cNvPr>
          <p:cNvSpPr>
            <a:spLocks noEditPoints="1"/>
          </p:cNvSpPr>
          <p:nvPr/>
        </p:nvSpPr>
        <p:spPr bwMode="auto">
          <a:xfrm>
            <a:off x="5981942" y="2871966"/>
            <a:ext cx="143932" cy="143932"/>
          </a:xfrm>
          <a:custGeom>
            <a:avLst/>
            <a:gdLst>
              <a:gd name="T0" fmla="*/ 123 w 247"/>
              <a:gd name="T1" fmla="*/ 19 h 247"/>
              <a:gd name="T2" fmla="*/ 123 w 247"/>
              <a:gd name="T3" fmla="*/ 0 h 247"/>
              <a:gd name="T4" fmla="*/ 125 w 247"/>
              <a:gd name="T5" fmla="*/ 0 h 247"/>
              <a:gd name="T6" fmla="*/ 71 w 247"/>
              <a:gd name="T7" fmla="*/ 34 h 247"/>
              <a:gd name="T8" fmla="*/ 63 w 247"/>
              <a:gd name="T9" fmla="*/ 16 h 247"/>
              <a:gd name="T10" fmla="*/ 71 w 247"/>
              <a:gd name="T11" fmla="*/ 34 h 247"/>
              <a:gd name="T12" fmla="*/ 175 w 247"/>
              <a:gd name="T13" fmla="*/ 33 h 247"/>
              <a:gd name="T14" fmla="*/ 180 w 247"/>
              <a:gd name="T15" fmla="*/ 25 h 247"/>
              <a:gd name="T16" fmla="*/ 186 w 247"/>
              <a:gd name="T17" fmla="*/ 18 h 247"/>
              <a:gd name="T18" fmla="*/ 33 w 247"/>
              <a:gd name="T19" fmla="*/ 72 h 247"/>
              <a:gd name="T20" fmla="*/ 16 w 247"/>
              <a:gd name="T21" fmla="*/ 63 h 247"/>
              <a:gd name="T22" fmla="*/ 34 w 247"/>
              <a:gd name="T23" fmla="*/ 70 h 247"/>
              <a:gd name="T24" fmla="*/ 214 w 247"/>
              <a:gd name="T25" fmla="*/ 72 h 247"/>
              <a:gd name="T26" fmla="*/ 230 w 247"/>
              <a:gd name="T27" fmla="*/ 61 h 247"/>
              <a:gd name="T28" fmla="*/ 214 w 247"/>
              <a:gd name="T29" fmla="*/ 72 h 247"/>
              <a:gd name="T30" fmla="*/ 0 w 247"/>
              <a:gd name="T31" fmla="*/ 123 h 247"/>
              <a:gd name="T32" fmla="*/ 19 w 247"/>
              <a:gd name="T33" fmla="*/ 123 h 247"/>
              <a:gd name="T34" fmla="*/ 19 w 247"/>
              <a:gd name="T35" fmla="*/ 124 h 247"/>
              <a:gd name="T36" fmla="*/ 246 w 247"/>
              <a:gd name="T37" fmla="*/ 125 h 247"/>
              <a:gd name="T38" fmla="*/ 228 w 247"/>
              <a:gd name="T39" fmla="*/ 124 h 247"/>
              <a:gd name="T40" fmla="*/ 246 w 247"/>
              <a:gd name="T41" fmla="*/ 123 h 247"/>
              <a:gd name="T42" fmla="*/ 246 w 247"/>
              <a:gd name="T43" fmla="*/ 125 h 247"/>
              <a:gd name="T44" fmla="*/ 16 w 247"/>
              <a:gd name="T45" fmla="*/ 184 h 247"/>
              <a:gd name="T46" fmla="*/ 34 w 247"/>
              <a:gd name="T47" fmla="*/ 176 h 247"/>
              <a:gd name="T48" fmla="*/ 229 w 247"/>
              <a:gd name="T49" fmla="*/ 186 h 247"/>
              <a:gd name="T50" fmla="*/ 214 w 247"/>
              <a:gd name="T51" fmla="*/ 175 h 247"/>
              <a:gd name="T52" fmla="*/ 230 w 247"/>
              <a:gd name="T53" fmla="*/ 184 h 247"/>
              <a:gd name="T54" fmla="*/ 63 w 247"/>
              <a:gd name="T55" fmla="*/ 231 h 247"/>
              <a:gd name="T56" fmla="*/ 70 w 247"/>
              <a:gd name="T57" fmla="*/ 213 h 247"/>
              <a:gd name="T58" fmla="*/ 63 w 247"/>
              <a:gd name="T59" fmla="*/ 231 h 247"/>
              <a:gd name="T60" fmla="*/ 175 w 247"/>
              <a:gd name="T61" fmla="*/ 214 h 247"/>
              <a:gd name="T62" fmla="*/ 186 w 247"/>
              <a:gd name="T63" fmla="*/ 230 h 247"/>
              <a:gd name="T64" fmla="*/ 123 w 247"/>
              <a:gd name="T65" fmla="*/ 247 h 247"/>
              <a:gd name="T66" fmla="*/ 122 w 247"/>
              <a:gd name="T67" fmla="*/ 228 h 247"/>
              <a:gd name="T68" fmla="*/ 124 w 247"/>
              <a:gd name="T69" fmla="*/ 228 h 247"/>
              <a:gd name="T70" fmla="*/ 123 w 247"/>
              <a:gd name="T71" fmla="*/ 247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47" h="247">
                <a:moveTo>
                  <a:pt x="125" y="19"/>
                </a:moveTo>
                <a:lnTo>
                  <a:pt x="123" y="19"/>
                </a:lnTo>
                <a:lnTo>
                  <a:pt x="123" y="19"/>
                </a:lnTo>
                <a:lnTo>
                  <a:pt x="123" y="0"/>
                </a:lnTo>
                <a:lnTo>
                  <a:pt x="123" y="0"/>
                </a:lnTo>
                <a:lnTo>
                  <a:pt x="125" y="0"/>
                </a:lnTo>
                <a:lnTo>
                  <a:pt x="125" y="19"/>
                </a:lnTo>
                <a:close/>
                <a:moveTo>
                  <a:pt x="71" y="34"/>
                </a:moveTo>
                <a:lnTo>
                  <a:pt x="61" y="17"/>
                </a:lnTo>
                <a:lnTo>
                  <a:pt x="63" y="16"/>
                </a:lnTo>
                <a:lnTo>
                  <a:pt x="72" y="33"/>
                </a:lnTo>
                <a:lnTo>
                  <a:pt x="71" y="34"/>
                </a:lnTo>
                <a:close/>
                <a:moveTo>
                  <a:pt x="176" y="34"/>
                </a:moveTo>
                <a:lnTo>
                  <a:pt x="175" y="33"/>
                </a:lnTo>
                <a:lnTo>
                  <a:pt x="184" y="17"/>
                </a:lnTo>
                <a:lnTo>
                  <a:pt x="180" y="25"/>
                </a:lnTo>
                <a:lnTo>
                  <a:pt x="184" y="17"/>
                </a:lnTo>
                <a:lnTo>
                  <a:pt x="186" y="18"/>
                </a:lnTo>
                <a:lnTo>
                  <a:pt x="176" y="34"/>
                </a:lnTo>
                <a:close/>
                <a:moveTo>
                  <a:pt x="33" y="72"/>
                </a:moveTo>
                <a:lnTo>
                  <a:pt x="24" y="67"/>
                </a:lnTo>
                <a:lnTo>
                  <a:pt x="16" y="63"/>
                </a:lnTo>
                <a:lnTo>
                  <a:pt x="17" y="61"/>
                </a:lnTo>
                <a:lnTo>
                  <a:pt x="34" y="70"/>
                </a:lnTo>
                <a:lnTo>
                  <a:pt x="33" y="72"/>
                </a:lnTo>
                <a:close/>
                <a:moveTo>
                  <a:pt x="214" y="72"/>
                </a:moveTo>
                <a:lnTo>
                  <a:pt x="213" y="71"/>
                </a:lnTo>
                <a:lnTo>
                  <a:pt x="230" y="61"/>
                </a:lnTo>
                <a:lnTo>
                  <a:pt x="231" y="63"/>
                </a:lnTo>
                <a:lnTo>
                  <a:pt x="214" y="72"/>
                </a:lnTo>
                <a:close/>
                <a:moveTo>
                  <a:pt x="0" y="124"/>
                </a:moveTo>
                <a:lnTo>
                  <a:pt x="0" y="123"/>
                </a:lnTo>
                <a:lnTo>
                  <a:pt x="0" y="122"/>
                </a:lnTo>
                <a:lnTo>
                  <a:pt x="19" y="123"/>
                </a:lnTo>
                <a:lnTo>
                  <a:pt x="19" y="123"/>
                </a:lnTo>
                <a:lnTo>
                  <a:pt x="19" y="124"/>
                </a:lnTo>
                <a:lnTo>
                  <a:pt x="0" y="124"/>
                </a:lnTo>
                <a:close/>
                <a:moveTo>
                  <a:pt x="246" y="125"/>
                </a:moveTo>
                <a:lnTo>
                  <a:pt x="228" y="125"/>
                </a:lnTo>
                <a:lnTo>
                  <a:pt x="228" y="124"/>
                </a:lnTo>
                <a:lnTo>
                  <a:pt x="228" y="123"/>
                </a:lnTo>
                <a:lnTo>
                  <a:pt x="246" y="123"/>
                </a:lnTo>
                <a:lnTo>
                  <a:pt x="247" y="124"/>
                </a:lnTo>
                <a:lnTo>
                  <a:pt x="246" y="125"/>
                </a:lnTo>
                <a:close/>
                <a:moveTo>
                  <a:pt x="17" y="186"/>
                </a:moveTo>
                <a:lnTo>
                  <a:pt x="16" y="184"/>
                </a:lnTo>
                <a:lnTo>
                  <a:pt x="33" y="175"/>
                </a:lnTo>
                <a:lnTo>
                  <a:pt x="34" y="176"/>
                </a:lnTo>
                <a:lnTo>
                  <a:pt x="17" y="186"/>
                </a:lnTo>
                <a:close/>
                <a:moveTo>
                  <a:pt x="229" y="186"/>
                </a:moveTo>
                <a:lnTo>
                  <a:pt x="213" y="177"/>
                </a:lnTo>
                <a:lnTo>
                  <a:pt x="214" y="175"/>
                </a:lnTo>
                <a:lnTo>
                  <a:pt x="222" y="180"/>
                </a:lnTo>
                <a:lnTo>
                  <a:pt x="230" y="184"/>
                </a:lnTo>
                <a:lnTo>
                  <a:pt x="229" y="186"/>
                </a:lnTo>
                <a:close/>
                <a:moveTo>
                  <a:pt x="63" y="231"/>
                </a:moveTo>
                <a:lnTo>
                  <a:pt x="61" y="230"/>
                </a:lnTo>
                <a:lnTo>
                  <a:pt x="70" y="213"/>
                </a:lnTo>
                <a:lnTo>
                  <a:pt x="72" y="214"/>
                </a:lnTo>
                <a:lnTo>
                  <a:pt x="63" y="231"/>
                </a:lnTo>
                <a:close/>
                <a:moveTo>
                  <a:pt x="184" y="231"/>
                </a:moveTo>
                <a:lnTo>
                  <a:pt x="175" y="214"/>
                </a:lnTo>
                <a:lnTo>
                  <a:pt x="176" y="213"/>
                </a:lnTo>
                <a:lnTo>
                  <a:pt x="186" y="230"/>
                </a:lnTo>
                <a:lnTo>
                  <a:pt x="184" y="231"/>
                </a:lnTo>
                <a:close/>
                <a:moveTo>
                  <a:pt x="123" y="247"/>
                </a:moveTo>
                <a:lnTo>
                  <a:pt x="122" y="247"/>
                </a:lnTo>
                <a:lnTo>
                  <a:pt x="122" y="228"/>
                </a:lnTo>
                <a:lnTo>
                  <a:pt x="123" y="228"/>
                </a:lnTo>
                <a:lnTo>
                  <a:pt x="124" y="228"/>
                </a:lnTo>
                <a:lnTo>
                  <a:pt x="124" y="247"/>
                </a:lnTo>
                <a:lnTo>
                  <a:pt x="123" y="247"/>
                </a:lnTo>
                <a:close/>
              </a:path>
            </a:pathLst>
          </a:custGeom>
          <a:solidFill>
            <a:srgbClr val="FF9F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6" name="GROUP">
            <a:extLst>
              <a:ext uri="{FF2B5EF4-FFF2-40B4-BE49-F238E27FC236}">
                <a16:creationId xmlns:a16="http://schemas.microsoft.com/office/drawing/2014/main" id="{1A4F181D-A63E-42EA-8E6F-08D6C915D67F}"/>
              </a:ext>
            </a:extLst>
          </p:cNvPr>
          <p:cNvGrpSpPr/>
          <p:nvPr/>
        </p:nvGrpSpPr>
        <p:grpSpPr>
          <a:xfrm>
            <a:off x="5948706" y="2797241"/>
            <a:ext cx="207062" cy="239888"/>
            <a:chOff x="9113686" y="2472784"/>
            <a:chExt cx="274160" cy="317624"/>
          </a:xfrm>
        </p:grpSpPr>
        <p:sp>
          <p:nvSpPr>
            <p:cNvPr id="67" name="FREEFORM">
              <a:extLst>
                <a:ext uri="{FF2B5EF4-FFF2-40B4-BE49-F238E27FC236}">
                  <a16:creationId xmlns:a16="http://schemas.microsoft.com/office/drawing/2014/main" id="{BFDA6BDA-DBCF-484E-B1E8-A77682B772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3686" y="2472784"/>
              <a:ext cx="274160" cy="317624"/>
            </a:xfrm>
            <a:custGeom>
              <a:avLst/>
              <a:gdLst>
                <a:gd name="T0" fmla="*/ 179 w 358"/>
                <a:gd name="T1" fmla="*/ 384 h 418"/>
                <a:gd name="T2" fmla="*/ 35 w 358"/>
                <a:gd name="T3" fmla="*/ 239 h 418"/>
                <a:gd name="T4" fmla="*/ 179 w 358"/>
                <a:gd name="T5" fmla="*/ 95 h 418"/>
                <a:gd name="T6" fmla="*/ 324 w 358"/>
                <a:gd name="T7" fmla="*/ 239 h 418"/>
                <a:gd name="T8" fmla="*/ 179 w 358"/>
                <a:gd name="T9" fmla="*/ 384 h 418"/>
                <a:gd name="T10" fmla="*/ 208 w 358"/>
                <a:gd name="T11" fmla="*/ 62 h 418"/>
                <a:gd name="T12" fmla="*/ 208 w 358"/>
                <a:gd name="T13" fmla="*/ 35 h 418"/>
                <a:gd name="T14" fmla="*/ 235 w 358"/>
                <a:gd name="T15" fmla="*/ 35 h 418"/>
                <a:gd name="T16" fmla="*/ 243 w 358"/>
                <a:gd name="T17" fmla="*/ 28 h 418"/>
                <a:gd name="T18" fmla="*/ 243 w 358"/>
                <a:gd name="T19" fmla="*/ 7 h 418"/>
                <a:gd name="T20" fmla="*/ 235 w 358"/>
                <a:gd name="T21" fmla="*/ 0 h 418"/>
                <a:gd name="T22" fmla="*/ 119 w 358"/>
                <a:gd name="T23" fmla="*/ 0 h 418"/>
                <a:gd name="T24" fmla="*/ 111 w 358"/>
                <a:gd name="T25" fmla="*/ 7 h 418"/>
                <a:gd name="T26" fmla="*/ 111 w 358"/>
                <a:gd name="T27" fmla="*/ 28 h 418"/>
                <a:gd name="T28" fmla="*/ 119 w 358"/>
                <a:gd name="T29" fmla="*/ 35 h 418"/>
                <a:gd name="T30" fmla="*/ 151 w 358"/>
                <a:gd name="T31" fmla="*/ 35 h 418"/>
                <a:gd name="T32" fmla="*/ 151 w 358"/>
                <a:gd name="T33" fmla="*/ 62 h 418"/>
                <a:gd name="T34" fmla="*/ 0 w 358"/>
                <a:gd name="T35" fmla="*/ 239 h 418"/>
                <a:gd name="T36" fmla="*/ 179 w 358"/>
                <a:gd name="T37" fmla="*/ 418 h 418"/>
                <a:gd name="T38" fmla="*/ 358 w 358"/>
                <a:gd name="T39" fmla="*/ 239 h 418"/>
                <a:gd name="T40" fmla="*/ 208 w 358"/>
                <a:gd name="T41" fmla="*/ 6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8" h="418">
                  <a:moveTo>
                    <a:pt x="179" y="384"/>
                  </a:moveTo>
                  <a:cubicBezTo>
                    <a:pt x="100" y="384"/>
                    <a:pt x="35" y="319"/>
                    <a:pt x="35" y="239"/>
                  </a:cubicBezTo>
                  <a:cubicBezTo>
                    <a:pt x="35" y="159"/>
                    <a:pt x="100" y="95"/>
                    <a:pt x="179" y="95"/>
                  </a:cubicBezTo>
                  <a:cubicBezTo>
                    <a:pt x="259" y="95"/>
                    <a:pt x="324" y="159"/>
                    <a:pt x="324" y="239"/>
                  </a:cubicBezTo>
                  <a:cubicBezTo>
                    <a:pt x="324" y="319"/>
                    <a:pt x="259" y="384"/>
                    <a:pt x="179" y="384"/>
                  </a:cubicBezTo>
                  <a:close/>
                  <a:moveTo>
                    <a:pt x="208" y="62"/>
                  </a:moveTo>
                  <a:lnTo>
                    <a:pt x="208" y="35"/>
                  </a:lnTo>
                  <a:lnTo>
                    <a:pt x="235" y="35"/>
                  </a:lnTo>
                  <a:cubicBezTo>
                    <a:pt x="239" y="35"/>
                    <a:pt x="243" y="32"/>
                    <a:pt x="243" y="28"/>
                  </a:cubicBezTo>
                  <a:lnTo>
                    <a:pt x="243" y="7"/>
                  </a:lnTo>
                  <a:cubicBezTo>
                    <a:pt x="243" y="3"/>
                    <a:pt x="239" y="0"/>
                    <a:pt x="235" y="0"/>
                  </a:cubicBezTo>
                  <a:lnTo>
                    <a:pt x="119" y="0"/>
                  </a:lnTo>
                  <a:cubicBezTo>
                    <a:pt x="114" y="0"/>
                    <a:pt x="111" y="3"/>
                    <a:pt x="111" y="7"/>
                  </a:cubicBezTo>
                  <a:lnTo>
                    <a:pt x="111" y="28"/>
                  </a:lnTo>
                  <a:cubicBezTo>
                    <a:pt x="111" y="32"/>
                    <a:pt x="114" y="35"/>
                    <a:pt x="119" y="35"/>
                  </a:cubicBezTo>
                  <a:lnTo>
                    <a:pt x="151" y="35"/>
                  </a:lnTo>
                  <a:lnTo>
                    <a:pt x="151" y="62"/>
                  </a:lnTo>
                  <a:cubicBezTo>
                    <a:pt x="66" y="76"/>
                    <a:pt x="0" y="150"/>
                    <a:pt x="0" y="239"/>
                  </a:cubicBezTo>
                  <a:cubicBezTo>
                    <a:pt x="0" y="338"/>
                    <a:pt x="80" y="418"/>
                    <a:pt x="179" y="418"/>
                  </a:cubicBezTo>
                  <a:cubicBezTo>
                    <a:pt x="278" y="418"/>
                    <a:pt x="358" y="338"/>
                    <a:pt x="358" y="239"/>
                  </a:cubicBezTo>
                  <a:cubicBezTo>
                    <a:pt x="358" y="150"/>
                    <a:pt x="293" y="76"/>
                    <a:pt x="208" y="62"/>
                  </a:cubicBezTo>
                  <a:close/>
                </a:path>
              </a:pathLst>
            </a:cu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">
              <a:extLst>
                <a:ext uri="{FF2B5EF4-FFF2-40B4-BE49-F238E27FC236}">
                  <a16:creationId xmlns:a16="http://schemas.microsoft.com/office/drawing/2014/main" id="{3AE79E50-8F3E-4355-ACC3-9ABF9F94C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0372" y="2516249"/>
              <a:ext cx="53495" cy="50151"/>
            </a:xfrm>
            <a:custGeom>
              <a:avLst/>
              <a:gdLst>
                <a:gd name="T0" fmla="*/ 16 w 69"/>
                <a:gd name="T1" fmla="*/ 14 h 67"/>
                <a:gd name="T2" fmla="*/ 14 w 69"/>
                <a:gd name="T3" fmla="*/ 67 h 67"/>
                <a:gd name="T4" fmla="*/ 69 w 69"/>
                <a:gd name="T5" fmla="*/ 16 h 67"/>
                <a:gd name="T6" fmla="*/ 16 w 69"/>
                <a:gd name="T7" fmla="*/ 1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67">
                  <a:moveTo>
                    <a:pt x="16" y="14"/>
                  </a:moveTo>
                  <a:cubicBezTo>
                    <a:pt x="1" y="28"/>
                    <a:pt x="0" y="52"/>
                    <a:pt x="14" y="67"/>
                  </a:cubicBezTo>
                  <a:lnTo>
                    <a:pt x="69" y="16"/>
                  </a:lnTo>
                  <a:cubicBezTo>
                    <a:pt x="55" y="1"/>
                    <a:pt x="31" y="0"/>
                    <a:pt x="16" y="14"/>
                  </a:cubicBezTo>
                  <a:close/>
                </a:path>
              </a:pathLst>
            </a:cu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">
              <a:extLst>
                <a:ext uri="{FF2B5EF4-FFF2-40B4-BE49-F238E27FC236}">
                  <a16:creationId xmlns:a16="http://schemas.microsoft.com/office/drawing/2014/main" id="{0AD74455-7F46-47A7-AD0E-ED0C19E3E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7392" y="2596490"/>
              <a:ext cx="30091" cy="76898"/>
            </a:xfrm>
            <a:custGeom>
              <a:avLst/>
              <a:gdLst>
                <a:gd name="T0" fmla="*/ 40 w 40"/>
                <a:gd name="T1" fmla="*/ 79 h 101"/>
                <a:gd name="T2" fmla="*/ 40 w 40"/>
                <a:gd name="T3" fmla="*/ 78 h 101"/>
                <a:gd name="T4" fmla="*/ 39 w 40"/>
                <a:gd name="T5" fmla="*/ 73 h 101"/>
                <a:gd name="T6" fmla="*/ 30 w 40"/>
                <a:gd name="T7" fmla="*/ 41 h 101"/>
                <a:gd name="T8" fmla="*/ 20 w 40"/>
                <a:gd name="T9" fmla="*/ 0 h 101"/>
                <a:gd name="T10" fmla="*/ 10 w 40"/>
                <a:gd name="T11" fmla="*/ 41 h 101"/>
                <a:gd name="T12" fmla="*/ 2 w 40"/>
                <a:gd name="T13" fmla="*/ 74 h 101"/>
                <a:gd name="T14" fmla="*/ 2 w 40"/>
                <a:gd name="T15" fmla="*/ 74 h 101"/>
                <a:gd name="T16" fmla="*/ 0 w 40"/>
                <a:gd name="T17" fmla="*/ 81 h 101"/>
                <a:gd name="T18" fmla="*/ 20 w 40"/>
                <a:gd name="T19" fmla="*/ 101 h 101"/>
                <a:gd name="T20" fmla="*/ 40 w 40"/>
                <a:gd name="T21" fmla="*/ 81 h 101"/>
                <a:gd name="T22" fmla="*/ 40 w 40"/>
                <a:gd name="T23" fmla="*/ 7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101">
                  <a:moveTo>
                    <a:pt x="40" y="79"/>
                  </a:moveTo>
                  <a:lnTo>
                    <a:pt x="40" y="78"/>
                  </a:lnTo>
                  <a:cubicBezTo>
                    <a:pt x="40" y="76"/>
                    <a:pt x="39" y="75"/>
                    <a:pt x="39" y="73"/>
                  </a:cubicBezTo>
                  <a:lnTo>
                    <a:pt x="30" y="41"/>
                  </a:lnTo>
                  <a:lnTo>
                    <a:pt x="20" y="0"/>
                  </a:lnTo>
                  <a:lnTo>
                    <a:pt x="10" y="41"/>
                  </a:lnTo>
                  <a:lnTo>
                    <a:pt x="2" y="74"/>
                  </a:lnTo>
                  <a:lnTo>
                    <a:pt x="2" y="74"/>
                  </a:lnTo>
                  <a:cubicBezTo>
                    <a:pt x="1" y="76"/>
                    <a:pt x="0" y="78"/>
                    <a:pt x="0" y="81"/>
                  </a:cubicBezTo>
                  <a:cubicBezTo>
                    <a:pt x="0" y="92"/>
                    <a:pt x="9" y="101"/>
                    <a:pt x="20" y="101"/>
                  </a:cubicBezTo>
                  <a:cubicBezTo>
                    <a:pt x="31" y="101"/>
                    <a:pt x="40" y="92"/>
                    <a:pt x="40" y="81"/>
                  </a:cubicBezTo>
                  <a:cubicBezTo>
                    <a:pt x="40" y="80"/>
                    <a:pt x="40" y="80"/>
                    <a:pt x="40" y="79"/>
                  </a:cubicBezTo>
                  <a:close/>
                </a:path>
              </a:pathLst>
            </a:cu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0" name="OVAL">
            <a:extLst>
              <a:ext uri="{FF2B5EF4-FFF2-40B4-BE49-F238E27FC236}">
                <a16:creationId xmlns:a16="http://schemas.microsoft.com/office/drawing/2014/main" id="{14F31C7F-6342-4E4A-A7D9-A92DC4FDE6FA}"/>
              </a:ext>
            </a:extLst>
          </p:cNvPr>
          <p:cNvSpPr/>
          <p:nvPr/>
        </p:nvSpPr>
        <p:spPr>
          <a:xfrm>
            <a:off x="5714961" y="2561939"/>
            <a:ext cx="1201976" cy="1201974"/>
          </a:xfrm>
          <a:prstGeom prst="ellipse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25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6" dur="100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1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2" dur="1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grpId="1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8" dur="100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49" presetClass="entr" presetSubtype="0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9" presetClass="entr" presetSubtype="0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8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8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8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8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60" dur="6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1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67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9" presetClass="entr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6" presetClass="emph" presetSubtype="0" fill="hold" nodeType="withEffect" p14:presetBounceEnd="100000">
                                      <p:stCondLst>
                                        <p:cond delay="4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79" dur="10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0" presetID="2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49" presetClass="entr" presetSubtype="0" de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fill="hold" nodeType="withEffect" p14:presetBounceEnd="100000">
                                      <p:stCondLst>
                                        <p:cond delay="6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91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fill="hold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03" dur="1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2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49" presetClass="entr" presetSubtype="0" decel="10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6" presetClass="emph" presetSubtype="0" fill="hold" nodeType="withEffect" p14:presetBounceEnd="100000">
                                      <p:stCondLst>
                                        <p:cond delay="9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15" dur="10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6" presetID="2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49" presetClass="entr" presetSubtype="0" decel="10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6" presetClass="emph" presetSubtype="0" fill="hold" nodeType="withEffect" p14:presetBounceEnd="100000">
                                      <p:stCondLst>
                                        <p:cond delay="9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27" dur="10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8" presetID="2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49" presetClass="entr" presetSubtype="0" decel="10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6" presetClass="emph" presetSubtype="0" fill="hold" nodeType="withEffect" p14:presetBounceEnd="10000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39" dur="1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0" presetID="2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49" presetClass="entr" presetSubtype="0" decel="10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fill="hold" nodeType="withEffect" p14:presetBounceEnd="10000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51" dur="100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6" presetID="49" presetClass="entr" presetSubtype="0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6" presetClass="emph" presetSubtype="0" fill="hold" nodeType="withEffect" p14:presetBounceEnd="100000">
                                      <p:stCondLst>
                                        <p:cond delay="1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63" dur="10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4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6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8" presetID="2" presetClass="entr" presetSubtype="2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0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1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2" presetID="16" presetClass="entr" presetSubtype="37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7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5" presetID="1" presetClass="entr" presetSubtype="0" fill="hold" grpId="0" nodeType="withEffect">
                                      <p:stCondLst>
                                        <p:cond delay="525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7" presetID="16" presetClass="entr" presetSubtype="21" fill="hold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7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16" presetClass="entr" presetSubtype="21" fill="hold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3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1.25E-6 3.33333E-6 L -1.25E-6 0.04722 " pathEditMode="relative" rAng="0" ptsTypes="AA">
                                          <p:cBhvr>
                                            <p:cTn id="18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5" presetID="0" presetClass="path" presetSubtype="0" repeatCount="indefinite" accel="50000" decel="50000" autoRev="1" fill="hold" grpId="3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1.25E-6 -3.33333E-6 L -1.25E-6 0.04723 " pathEditMode="relative" rAng="0" ptsTypes="AA">
                                          <p:cBhvr>
                                            <p:cTn id="18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7" presetID="0" presetClass="path" presetSubtype="0" repeatCount="indefinite" accel="50000" decel="50000" autoRev="1" fill="hold" grpId="3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2.91667E-6 4.44444E-6 L 2.91667E-6 0.04722 " pathEditMode="relative" rAng="0" ptsTypes="AA">
                                          <p:cBhvr>
                                            <p:cTn id="18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9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4.16667E-6 -1.48148E-6 L -4.16667E-6 0.04722 " pathEditMode="relative" rAng="0" ptsTypes="AA">
                                          <p:cBhvr>
                                            <p:cTn id="190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1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2.91667E-6 -2.96296E-6 L -2.91667E-6 0.04723 " pathEditMode="relative" rAng="0" ptsTypes="AA">
                                          <p:cBhvr>
                                            <p:cTn id="19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3" presetID="0" presetClass="path" presetSubtype="0" repeatCount="indefinite" accel="50000" decel="50000" autoRev="1" fill="hold" grpId="2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1.04167E-6 1.85185E-6 L 1.04167E-6 0.04722 " pathEditMode="relative" rAng="0" ptsTypes="AA">
                                          <p:cBhvr>
                                            <p:cTn id="19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5" presetID="0" presetClass="path" presetSubtype="0" repeatCount="indefinite" accel="50000" decel="50000" autoRev="1" fill="hold" grpId="2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2.08333E-7 3.33333E-6 L 2.08333E-7 0.04722 " pathEditMode="relative" rAng="0" ptsTypes="AA">
                                          <p:cBhvr>
                                            <p:cTn id="196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7" presetID="0" presetClass="path" presetSubtype="0" repeatCount="indefinite" accel="50000" decel="50000" autoRev="1" fill="hold" grpId="3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1.25E-6 -1.11111E-6 L 1.25E-6 0.04722 " pathEditMode="relative" rAng="0" ptsTypes="AA">
                                          <p:cBhvr>
                                            <p:cTn id="198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9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2.5E-6 3.7037E-7 L 2.5E-6 0.04722 " pathEditMode="relative" rAng="0" ptsTypes="AA">
                                          <p:cBhvr>
                                            <p:cTn id="20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1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2.5E-6 3.7037E-7 L 2.5E-6 0.04722 " pathEditMode="relative" rAng="0" ptsTypes="AA">
                                          <p:cBhvr>
                                            <p:cTn id="202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3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2.5E-6 3.7037E-7 L -2.5E-6 0.04722 " pathEditMode="relative" rAng="0" ptsTypes="AA">
                                          <p:cBhvr>
                                            <p:cTn id="20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5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2.5E-6 3.7037E-7 L -2.5E-6 0.04722 " pathEditMode="relative" rAng="0" ptsTypes="AA">
                                          <p:cBhvr>
                                            <p:cTn id="20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7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2.5E-6 -3.7037E-6 L 2.5E-6 0.04723 " pathEditMode="relative" rAng="0" ptsTypes="AA">
                                          <p:cBhvr>
                                            <p:cTn id="20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9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6.25E-7 -3.7037E-6 L -6.25E-7 0.04723 " pathEditMode="relative" rAng="0" ptsTypes="AA">
                                          <p:cBhvr>
                                            <p:cTn id="21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1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2.5E-6 -3.7037E-6 L -2.5E-6 0.04723 " pathEditMode="relative" rAng="0" ptsTypes="AA">
                                          <p:cBhvr>
                                            <p:cTn id="2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3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2.5E-6 -3.7037E-6 L -2.5E-6 0.04723 " pathEditMode="relative" rAng="0" ptsTypes="AA">
                                          <p:cBhvr>
                                            <p:cTn id="21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5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4.16667E-6 -4.44444E-6 L 4.16667E-6 0.04723 " pathEditMode="relative" rAng="0" ptsTypes="AA">
                                          <p:cBhvr>
                                            <p:cTn id="2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7" presetID="0" presetClass="path" presetSubtype="0" repeatCount="indefinite" accel="50000" decel="50000" autoRev="1" fill="hold" grpId="2" nodeType="withEffect">
                                      <p:stCondLst>
                                        <p:cond delay="22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4.16667E-6 -7.40741E-7 L 4.16667E-6 0.04722 " pathEditMode="relative" rAng="0" ptsTypes="AA">
                                          <p:cBhvr>
                                            <p:cTn id="21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9" presetID="0" presetClass="path" presetSubtype="0" repeatCount="indefinite" accel="50000" decel="50000" autoRev="1" fill="hold" grpId="1" nodeType="withEffect" nodePh="1">
                                      <p:stCondLst>
                                        <p:cond delay="2250"/>
                                      </p:stCondLst>
                                      <p:endCondLst>
                                        <p:cond evt="begin" delay="0">
                                          <p:tn val="219"/>
                                        </p:cond>
                                      </p:endCondLst>
                                      <p:childTnLst>
                                        <p:animMotion origin="layout" path="M -1.25E-6 3.33333E-6 L -1.25E-6 0.04722 " pathEditMode="relative" rAng="0" ptsTypes="AA">
                                          <p:cBhvr>
                                            <p:cTn id="2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1" presetID="0" presetClass="path" presetSubtype="0" repeatCount="indefinite" accel="50000" decel="50000" autoRev="1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4.375E-6 3.33333E-6 L -4.375E-6 0.04722 " pathEditMode="relative" rAng="0" ptsTypes="AA">
                                          <p:cBhvr>
                                            <p:cTn id="222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3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4.16667E-6 3.7037E-6 L 4.16667E-6 0.04722 " pathEditMode="relative" rAng="0" ptsTypes="AA">
                                          <p:cBhvr>
                                            <p:cTn id="22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5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4.16667E-6 -2.59259E-6 L 4.16667E-6 0.04722 " pathEditMode="relative" rAng="0" ptsTypes="AA">
                                          <p:cBhvr>
                                            <p:cTn id="22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7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228" presetID="49" presetClass="exit" presetSubtype="0" ac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9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0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1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4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6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7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1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3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6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7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8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9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2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3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4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8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1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4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5" dur="3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6" dur="3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7" dur="3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8" dur="3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0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71" dur="35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35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3" dur="35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4" dur="3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6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77" dur="3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8" dur="3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9" dur="3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0" dur="3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2" presetID="49" presetClass="exit" presetSubtype="0" ac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3" dur="3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4" dur="3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3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6" dur="3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8" presetID="49" presetClass="exit" presetSubtype="0" ac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9" dur="35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35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1" dur="35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2" dur="3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4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5" dur="35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6" dur="35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7" dur="35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8" dur="35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0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1" dur="35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2" dur="35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3" dur="35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04" dur="3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6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7" dur="35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8" dur="35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9" dur="35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10" dur="3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2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3" dur="35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4" dur="35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35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16" dur="3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8" presetID="49" presetClass="exit" presetSubtype="0" ac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9" dur="3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0" dur="3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1" dur="3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22" dur="3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4" presetID="49" presetClass="exit" presetSubtype="0" accel="10000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324"/>
                                        </p:cond>
                                      </p:endCondLst>
                                      <p:childTnLst>
                                        <p:anim calcmode="lin" valueType="num">
                                          <p:cBhvr>
                                            <p:cTn id="325" dur="35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6" dur="35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7" dur="35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28" dur="3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0" presetID="49" presetClass="exit" presetSubtype="0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31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2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3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6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37" dur="2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8" dur="2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9" dur="2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40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2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43" dur="2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4" dur="2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5" dur="2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46" dur="2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8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49" dur="2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0" dur="2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1" dur="2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52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4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55" dur="2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6" dur="2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7" dur="2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58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0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61" dur="2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2" dur="2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3" dur="2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64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5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6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67" dur="2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8" dur="2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9" dur="2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70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2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73" dur="2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4" dur="2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5" dur="2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76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8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79" dur="25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0" dur="25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1" dur="25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82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4" presetID="2" presetClass="exit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85" dur="3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6" dur="3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2" presetClass="exit" presetSubtype="2" accel="10000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389" dur="3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0" dur="3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9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2" presetID="2" presetClass="exit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93" dur="3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4" dur="3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9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6" presetID="2" presetClass="exit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97" dur="3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8" dur="3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9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0" presetID="2" presetClass="exit" presetSubtype="8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01" dur="35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2" dur="35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4" presetID="2" presetClass="exit" presetSubtype="2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05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6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27" grpId="0"/>
          <p:bldP spid="27" grpId="1"/>
          <p:bldP spid="29" grpId="0"/>
          <p:bldP spid="29" grpId="1"/>
          <p:bldP spid="29" grpId="2"/>
          <p:bldP spid="31" grpId="0"/>
          <p:bldP spid="31" grpId="1"/>
          <p:bldP spid="38" grpId="0" animBg="1"/>
          <p:bldP spid="38" grpId="1" animBg="1"/>
          <p:bldP spid="38" grpId="2" animBg="1"/>
          <p:bldP spid="38" grpId="3" animBg="1"/>
          <p:bldP spid="39" grpId="0" animBg="1"/>
          <p:bldP spid="39" grpId="1" animBg="1"/>
          <p:bldP spid="39" grpId="2" animBg="1"/>
          <p:bldP spid="39" grpId="3" animBg="1"/>
          <p:bldP spid="40" grpId="0" animBg="1"/>
          <p:bldP spid="40" grpId="1" animBg="1"/>
          <p:bldP spid="40" grpId="2" animBg="1"/>
          <p:bldP spid="64" grpId="0" animBg="1"/>
          <p:bldP spid="64" grpId="1" animBg="1"/>
          <p:bldP spid="64" grpId="2" animBg="1"/>
          <p:bldP spid="65" grpId="0" animBg="1"/>
          <p:bldP spid="65" grpId="1" animBg="1"/>
          <p:bldP spid="70" grpId="0" animBg="1"/>
          <p:bldP spid="70" grpId="1" animBg="1"/>
          <p:bldP spid="70" grpId="2" animBg="1"/>
          <p:bldP spid="70" grpId="3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00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100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49" presetClass="entr" presetSubtype="0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9" presetClass="entr" presetSubtype="0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8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8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8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8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60" dur="6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1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67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9" presetClass="entr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79" dur="10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0" presetID="2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49" presetClass="entr" presetSubtype="0" de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1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2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49" presetClass="entr" presetSubtype="0" decel="10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6" presetClass="emph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15" dur="10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6" presetID="2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49" presetClass="entr" presetSubtype="0" decel="10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6" presetClass="emph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27" dur="10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8" presetID="2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49" presetClass="entr" presetSubtype="0" decel="10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6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39" dur="1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0" presetID="2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49" presetClass="entr" presetSubtype="0" decel="10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00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6" presetID="49" presetClass="entr" presetSubtype="0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6" presetClass="emph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63" dur="10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4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6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8" presetID="2" presetClass="entr" presetSubtype="2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0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1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2" presetID="16" presetClass="entr" presetSubtype="37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7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5" presetID="1" presetClass="entr" presetSubtype="0" fill="hold" grpId="0" nodeType="withEffect">
                                      <p:stCondLst>
                                        <p:cond delay="525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7" presetID="16" presetClass="entr" presetSubtype="21" fill="hold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7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16" presetClass="entr" presetSubtype="21" fill="hold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3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1.25E-6 3.33333E-6 L -1.25E-6 0.04722 " pathEditMode="relative" rAng="0" ptsTypes="AA">
                                          <p:cBhvr>
                                            <p:cTn id="18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5" presetID="0" presetClass="path" presetSubtype="0" repeatCount="indefinite" accel="50000" decel="50000" autoRev="1" fill="hold" grpId="3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1.25E-6 -3.33333E-6 L -1.25E-6 0.04723 " pathEditMode="relative" rAng="0" ptsTypes="AA">
                                          <p:cBhvr>
                                            <p:cTn id="18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7" presetID="0" presetClass="path" presetSubtype="0" repeatCount="indefinite" accel="50000" decel="50000" autoRev="1" fill="hold" grpId="3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2.91667E-6 4.44444E-6 L 2.91667E-6 0.04722 " pathEditMode="relative" rAng="0" ptsTypes="AA">
                                          <p:cBhvr>
                                            <p:cTn id="18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9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4.16667E-6 -1.48148E-6 L -4.16667E-6 0.04722 " pathEditMode="relative" rAng="0" ptsTypes="AA">
                                          <p:cBhvr>
                                            <p:cTn id="190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1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2.91667E-6 -2.96296E-6 L -2.91667E-6 0.04723 " pathEditMode="relative" rAng="0" ptsTypes="AA">
                                          <p:cBhvr>
                                            <p:cTn id="19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3" presetID="0" presetClass="path" presetSubtype="0" repeatCount="indefinite" accel="50000" decel="50000" autoRev="1" fill="hold" grpId="2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1.04167E-6 1.85185E-6 L 1.04167E-6 0.04722 " pathEditMode="relative" rAng="0" ptsTypes="AA">
                                          <p:cBhvr>
                                            <p:cTn id="19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5" presetID="0" presetClass="path" presetSubtype="0" repeatCount="indefinite" accel="50000" decel="50000" autoRev="1" fill="hold" grpId="2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2.08333E-7 3.33333E-6 L 2.08333E-7 0.04722 " pathEditMode="relative" rAng="0" ptsTypes="AA">
                                          <p:cBhvr>
                                            <p:cTn id="196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7" presetID="0" presetClass="path" presetSubtype="0" repeatCount="indefinite" accel="50000" decel="50000" autoRev="1" fill="hold" grpId="3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1.25E-6 -1.11111E-6 L 1.25E-6 0.04722 " pathEditMode="relative" rAng="0" ptsTypes="AA">
                                          <p:cBhvr>
                                            <p:cTn id="198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9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2.5E-6 3.7037E-7 L 2.5E-6 0.04722 " pathEditMode="relative" rAng="0" ptsTypes="AA">
                                          <p:cBhvr>
                                            <p:cTn id="20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1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2.5E-6 3.7037E-7 L 2.5E-6 0.04722 " pathEditMode="relative" rAng="0" ptsTypes="AA">
                                          <p:cBhvr>
                                            <p:cTn id="202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3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2.5E-6 3.7037E-7 L -2.5E-6 0.04722 " pathEditMode="relative" rAng="0" ptsTypes="AA">
                                          <p:cBhvr>
                                            <p:cTn id="20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5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2.5E-6 3.7037E-7 L -2.5E-6 0.04722 " pathEditMode="relative" rAng="0" ptsTypes="AA">
                                          <p:cBhvr>
                                            <p:cTn id="20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7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2.5E-6 -3.7037E-6 L 2.5E-6 0.04723 " pathEditMode="relative" rAng="0" ptsTypes="AA">
                                          <p:cBhvr>
                                            <p:cTn id="20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9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6.25E-7 -3.7037E-6 L -6.25E-7 0.04723 " pathEditMode="relative" rAng="0" ptsTypes="AA">
                                          <p:cBhvr>
                                            <p:cTn id="21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1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2.5E-6 -3.7037E-6 L -2.5E-6 0.04723 " pathEditMode="relative" rAng="0" ptsTypes="AA">
                                          <p:cBhvr>
                                            <p:cTn id="2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3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2.5E-6 -3.7037E-6 L -2.5E-6 0.04723 " pathEditMode="relative" rAng="0" ptsTypes="AA">
                                          <p:cBhvr>
                                            <p:cTn id="21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5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4.16667E-6 -4.44444E-6 L 4.16667E-6 0.04723 " pathEditMode="relative" rAng="0" ptsTypes="AA">
                                          <p:cBhvr>
                                            <p:cTn id="2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7" presetID="0" presetClass="path" presetSubtype="0" repeatCount="indefinite" accel="50000" decel="50000" autoRev="1" fill="hold" grpId="2" nodeType="withEffect">
                                      <p:stCondLst>
                                        <p:cond delay="22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4.16667E-6 -7.40741E-7 L 4.16667E-6 0.04722 " pathEditMode="relative" rAng="0" ptsTypes="AA">
                                          <p:cBhvr>
                                            <p:cTn id="21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9" presetID="0" presetClass="path" presetSubtype="0" repeatCount="indefinite" accel="50000" decel="50000" autoRev="1" fill="hold" grpId="1" nodeType="withEffect" nodePh="1">
                                      <p:stCondLst>
                                        <p:cond delay="2250"/>
                                      </p:stCondLst>
                                      <p:endCondLst>
                                        <p:cond evt="begin" delay="0">
                                          <p:tn val="219"/>
                                        </p:cond>
                                      </p:endCondLst>
                                      <p:childTnLst>
                                        <p:animMotion origin="layout" path="M -1.25E-6 3.33333E-6 L -1.25E-6 0.04722 " pathEditMode="relative" rAng="0" ptsTypes="AA">
                                          <p:cBhvr>
                                            <p:cTn id="2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1" presetID="0" presetClass="path" presetSubtype="0" repeatCount="indefinite" accel="50000" decel="50000" autoRev="1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4.375E-6 3.33333E-6 L -4.375E-6 0.04722 " pathEditMode="relative" rAng="0" ptsTypes="AA">
                                          <p:cBhvr>
                                            <p:cTn id="222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3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4.16667E-6 3.7037E-6 L 4.16667E-6 0.04722 " pathEditMode="relative" rAng="0" ptsTypes="AA">
                                          <p:cBhvr>
                                            <p:cTn id="22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5" presetID="0" presetClass="path" presetSubtype="0" repeatCount="indefinite" accel="5000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4.16667E-6 -2.59259E-6 L 4.16667E-6 0.04722 " pathEditMode="relative" rAng="0" ptsTypes="AA">
                                          <p:cBhvr>
                                            <p:cTn id="22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6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7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228" presetID="49" presetClass="exit" presetSubtype="0" ac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9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0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1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4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6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7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1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3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6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7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8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9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2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3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4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8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1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4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5" dur="3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6" dur="3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7" dur="3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8" dur="3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0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71" dur="35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35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3" dur="35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4" dur="3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6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77" dur="3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8" dur="3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9" dur="3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0" dur="3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2" presetID="49" presetClass="exit" presetSubtype="0" ac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3" dur="3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4" dur="3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3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6" dur="3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8" presetID="49" presetClass="exit" presetSubtype="0" ac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9" dur="35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35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1" dur="35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2" dur="3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4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5" dur="35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6" dur="35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7" dur="35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8" dur="35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0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1" dur="35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2" dur="35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3" dur="35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04" dur="3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6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7" dur="35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8" dur="35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9" dur="35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10" dur="3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2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3" dur="35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4" dur="35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35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16" dur="3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8" presetID="49" presetClass="exit" presetSubtype="0" ac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9" dur="3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0" dur="3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1" dur="3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22" dur="3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4" presetID="49" presetClass="exit" presetSubtype="0" accel="10000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324"/>
                                        </p:cond>
                                      </p:endCondLst>
                                      <p:childTnLst>
                                        <p:anim calcmode="lin" valueType="num">
                                          <p:cBhvr>
                                            <p:cTn id="325" dur="35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6" dur="35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7" dur="35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28" dur="3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0" presetID="49" presetClass="exit" presetSubtype="0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31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2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3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6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37" dur="2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8" dur="2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9" dur="2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40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2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43" dur="2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4" dur="2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5" dur="2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46" dur="2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8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49" dur="2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0" dur="2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1" dur="2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52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4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55" dur="2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6" dur="2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7" dur="2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58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0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61" dur="2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2" dur="2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3" dur="2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64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5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6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67" dur="2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8" dur="2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9" dur="2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70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2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73" dur="2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4" dur="2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5" dur="2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76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8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79" dur="25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0" dur="25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1" dur="25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82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4" presetID="2" presetClass="exit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85" dur="3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6" dur="3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2" presetClass="exit" presetSubtype="2" accel="10000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389" dur="3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0" dur="3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9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2" presetID="2" presetClass="exit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93" dur="3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4" dur="3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9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6" presetID="2" presetClass="exit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97" dur="3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8" dur="3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9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0" presetID="2" presetClass="exit" presetSubtype="8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01" dur="35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2" dur="35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4" presetID="2" presetClass="exit" presetSubtype="2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05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6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27" grpId="0"/>
          <p:bldP spid="27" grpId="1"/>
          <p:bldP spid="29" grpId="0"/>
          <p:bldP spid="29" grpId="1"/>
          <p:bldP spid="29" grpId="2"/>
          <p:bldP spid="31" grpId="0"/>
          <p:bldP spid="31" grpId="1"/>
          <p:bldP spid="38" grpId="0" animBg="1"/>
          <p:bldP spid="38" grpId="1" animBg="1"/>
          <p:bldP spid="38" grpId="2" animBg="1"/>
          <p:bldP spid="38" grpId="3" animBg="1"/>
          <p:bldP spid="39" grpId="0" animBg="1"/>
          <p:bldP spid="39" grpId="1" animBg="1"/>
          <p:bldP spid="39" grpId="2" animBg="1"/>
          <p:bldP spid="39" grpId="3" animBg="1"/>
          <p:bldP spid="40" grpId="0" animBg="1"/>
          <p:bldP spid="40" grpId="1" animBg="1"/>
          <p:bldP spid="40" grpId="2" animBg="1"/>
          <p:bldP spid="64" grpId="0" animBg="1"/>
          <p:bldP spid="64" grpId="1" animBg="1"/>
          <p:bldP spid="64" grpId="2" animBg="1"/>
          <p:bldP spid="65" grpId="0" animBg="1"/>
          <p:bldP spid="65" grpId="1" animBg="1"/>
          <p:bldP spid="70" grpId="0" animBg="1"/>
          <p:bldP spid="70" grpId="1" animBg="1"/>
          <p:bldP spid="70" grpId="2" animBg="1"/>
          <p:bldP spid="70" grpId="3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>
            <a:extLst>
              <a:ext uri="{FF2B5EF4-FFF2-40B4-BE49-F238E27FC236}">
                <a16:creationId xmlns:a16="http://schemas.microsoft.com/office/drawing/2014/main" id="{C63B0471-D8FA-46B2-A4FD-0D92ABB88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6561" y="-1724690"/>
            <a:ext cx="19205122" cy="10307380"/>
          </a:xfrm>
          <a:prstGeom prst="rect">
            <a:avLst/>
          </a:prstGeom>
        </p:spPr>
      </p:pic>
      <p:pic>
        <p:nvPicPr>
          <p:cNvPr id="7" name="PICTURE">
            <a:extLst>
              <a:ext uri="{FF2B5EF4-FFF2-40B4-BE49-F238E27FC236}">
                <a16:creationId xmlns:a16="http://schemas.microsoft.com/office/drawing/2014/main" id="{94585B34-3A11-4C73-8279-ECA99205B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086" y="2022232"/>
            <a:ext cx="3583459" cy="3382281"/>
          </a:xfrm>
          <a:prstGeom prst="rect">
            <a:avLst/>
          </a:prstGeom>
        </p:spPr>
      </p:pic>
      <p:pic>
        <p:nvPicPr>
          <p:cNvPr id="9" name="PICTURE">
            <a:extLst>
              <a:ext uri="{FF2B5EF4-FFF2-40B4-BE49-F238E27FC236}">
                <a16:creationId xmlns:a16="http://schemas.microsoft.com/office/drawing/2014/main" id="{D7ECA9BC-E4AE-4843-98E3-532CCC2BB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974" y="2653041"/>
            <a:ext cx="1737360" cy="63876"/>
          </a:xfrm>
          <a:prstGeom prst="rect">
            <a:avLst/>
          </a:prstGeom>
        </p:spPr>
      </p:pic>
      <p:pic>
        <p:nvPicPr>
          <p:cNvPr id="11" name="PICTURE">
            <a:extLst>
              <a:ext uri="{FF2B5EF4-FFF2-40B4-BE49-F238E27FC236}">
                <a16:creationId xmlns:a16="http://schemas.microsoft.com/office/drawing/2014/main" id="{7681086B-B60A-4B8C-84EA-C6531E26E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82" y="2808245"/>
            <a:ext cx="182880" cy="54864"/>
          </a:xfrm>
          <a:prstGeom prst="rect">
            <a:avLst/>
          </a:prstGeom>
        </p:spPr>
      </p:pic>
      <p:pic>
        <p:nvPicPr>
          <p:cNvPr id="13" name="PICTURE">
            <a:extLst>
              <a:ext uri="{FF2B5EF4-FFF2-40B4-BE49-F238E27FC236}">
                <a16:creationId xmlns:a16="http://schemas.microsoft.com/office/drawing/2014/main" id="{27EC4481-1CF6-4BAB-A58D-64768AAF93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94" y="2806461"/>
            <a:ext cx="1005840" cy="55198"/>
          </a:xfrm>
          <a:prstGeom prst="rect">
            <a:avLst/>
          </a:prstGeom>
        </p:spPr>
      </p:pic>
      <p:pic>
        <p:nvPicPr>
          <p:cNvPr id="14" name="PICTURE">
            <a:extLst>
              <a:ext uri="{FF2B5EF4-FFF2-40B4-BE49-F238E27FC236}">
                <a16:creationId xmlns:a16="http://schemas.microsoft.com/office/drawing/2014/main" id="{B91E535E-83B5-406B-9239-98C32C7CE0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974" y="2951203"/>
            <a:ext cx="1097280" cy="60216"/>
          </a:xfrm>
          <a:prstGeom prst="rect">
            <a:avLst/>
          </a:prstGeom>
        </p:spPr>
      </p:pic>
      <p:pic>
        <p:nvPicPr>
          <p:cNvPr id="16" name="PICTURE">
            <a:extLst>
              <a:ext uri="{FF2B5EF4-FFF2-40B4-BE49-F238E27FC236}">
                <a16:creationId xmlns:a16="http://schemas.microsoft.com/office/drawing/2014/main" id="{413B4CA6-BB18-45F3-AE5D-C743A9B153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574" y="2944939"/>
            <a:ext cx="365760" cy="70339"/>
          </a:xfrm>
          <a:prstGeom prst="rect">
            <a:avLst/>
          </a:prstGeom>
        </p:spPr>
      </p:pic>
      <p:grpSp>
        <p:nvGrpSpPr>
          <p:cNvPr id="10" name="GROUP">
            <a:extLst>
              <a:ext uri="{FF2B5EF4-FFF2-40B4-BE49-F238E27FC236}">
                <a16:creationId xmlns:a16="http://schemas.microsoft.com/office/drawing/2014/main" id="{E6BEA59B-7F35-435A-920B-8D14DA00A595}"/>
              </a:ext>
            </a:extLst>
          </p:cNvPr>
          <p:cNvGrpSpPr/>
          <p:nvPr/>
        </p:nvGrpSpPr>
        <p:grpSpPr>
          <a:xfrm>
            <a:off x="7907350" y="2307875"/>
            <a:ext cx="834872" cy="875000"/>
            <a:chOff x="7907350" y="2307875"/>
            <a:chExt cx="834872" cy="875000"/>
          </a:xfrm>
        </p:grpSpPr>
        <p:pic>
          <p:nvPicPr>
            <p:cNvPr id="18" name="PICTURE">
              <a:extLst>
                <a:ext uri="{FF2B5EF4-FFF2-40B4-BE49-F238E27FC236}">
                  <a16:creationId xmlns:a16="http://schemas.microsoft.com/office/drawing/2014/main" id="{062A3433-C1EE-41CE-89C1-56BC492BE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7350" y="2430047"/>
              <a:ext cx="752828" cy="752828"/>
            </a:xfrm>
            <a:prstGeom prst="rect">
              <a:avLst/>
            </a:prstGeom>
          </p:spPr>
        </p:pic>
        <p:pic>
          <p:nvPicPr>
            <p:cNvPr id="20" name="PICTURE">
              <a:extLst>
                <a:ext uri="{FF2B5EF4-FFF2-40B4-BE49-F238E27FC236}">
                  <a16:creationId xmlns:a16="http://schemas.microsoft.com/office/drawing/2014/main" id="{C4625E3B-5DE3-449E-B5D7-93EB8F026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9924" y="2307875"/>
              <a:ext cx="712298" cy="818084"/>
            </a:xfrm>
            <a:prstGeom prst="rect">
              <a:avLst/>
            </a:prstGeom>
          </p:spPr>
        </p:pic>
      </p:grpSp>
      <p:grpSp>
        <p:nvGrpSpPr>
          <p:cNvPr id="8" name="GROUP">
            <a:extLst>
              <a:ext uri="{FF2B5EF4-FFF2-40B4-BE49-F238E27FC236}">
                <a16:creationId xmlns:a16="http://schemas.microsoft.com/office/drawing/2014/main" id="{98B277DD-4BE1-4027-BABD-B2FBC85EBA73}"/>
              </a:ext>
            </a:extLst>
          </p:cNvPr>
          <p:cNvGrpSpPr/>
          <p:nvPr/>
        </p:nvGrpSpPr>
        <p:grpSpPr>
          <a:xfrm>
            <a:off x="8936338" y="3834634"/>
            <a:ext cx="329528" cy="329528"/>
            <a:chOff x="8936338" y="3834634"/>
            <a:chExt cx="329528" cy="329528"/>
          </a:xfrm>
        </p:grpSpPr>
        <p:pic>
          <p:nvPicPr>
            <p:cNvPr id="24" name="PICTURE">
              <a:extLst>
                <a:ext uri="{FF2B5EF4-FFF2-40B4-BE49-F238E27FC236}">
                  <a16:creationId xmlns:a16="http://schemas.microsoft.com/office/drawing/2014/main" id="{5B3B0875-D7F3-4117-85E1-A46527B08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6338" y="3834634"/>
              <a:ext cx="329528" cy="329528"/>
            </a:xfrm>
            <a:prstGeom prst="rect">
              <a:avLst/>
            </a:prstGeom>
          </p:spPr>
        </p:pic>
        <p:pic>
          <p:nvPicPr>
            <p:cNvPr id="26" name="PICTURE">
              <a:extLst>
                <a:ext uri="{FF2B5EF4-FFF2-40B4-BE49-F238E27FC236}">
                  <a16:creationId xmlns:a16="http://schemas.microsoft.com/office/drawing/2014/main" id="{B2354CB6-E604-41A3-9547-2807641F1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976" y="3904515"/>
              <a:ext cx="82296" cy="198882"/>
            </a:xfrm>
            <a:prstGeom prst="rect">
              <a:avLst/>
            </a:prstGeom>
          </p:spPr>
        </p:pic>
      </p:grpSp>
      <p:grpSp>
        <p:nvGrpSpPr>
          <p:cNvPr id="3" name="GROUP">
            <a:extLst>
              <a:ext uri="{FF2B5EF4-FFF2-40B4-BE49-F238E27FC236}">
                <a16:creationId xmlns:a16="http://schemas.microsoft.com/office/drawing/2014/main" id="{1D942363-B652-4361-A8D4-497E6119429F}"/>
              </a:ext>
            </a:extLst>
          </p:cNvPr>
          <p:cNvGrpSpPr/>
          <p:nvPr/>
        </p:nvGrpSpPr>
        <p:grpSpPr>
          <a:xfrm>
            <a:off x="9238106" y="3391854"/>
            <a:ext cx="355972" cy="355972"/>
            <a:chOff x="9238106" y="3391854"/>
            <a:chExt cx="355972" cy="355972"/>
          </a:xfrm>
        </p:grpSpPr>
        <p:pic>
          <p:nvPicPr>
            <p:cNvPr id="23" name="PICTURE">
              <a:extLst>
                <a:ext uri="{FF2B5EF4-FFF2-40B4-BE49-F238E27FC236}">
                  <a16:creationId xmlns:a16="http://schemas.microsoft.com/office/drawing/2014/main" id="{957B8326-309A-4257-A62B-4C2066F69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8106" y="3391854"/>
              <a:ext cx="355972" cy="355972"/>
            </a:xfrm>
            <a:prstGeom prst="rect">
              <a:avLst/>
            </a:prstGeom>
          </p:spPr>
        </p:pic>
        <p:pic>
          <p:nvPicPr>
            <p:cNvPr id="28" name="PICTURE">
              <a:extLst>
                <a:ext uri="{FF2B5EF4-FFF2-40B4-BE49-F238E27FC236}">
                  <a16:creationId xmlns:a16="http://schemas.microsoft.com/office/drawing/2014/main" id="{667C25A7-FBDC-47D5-82CE-690A9A33F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7702" y="3480241"/>
              <a:ext cx="91440" cy="163830"/>
            </a:xfrm>
            <a:prstGeom prst="rect">
              <a:avLst/>
            </a:prstGeom>
          </p:spPr>
        </p:pic>
      </p:grpSp>
      <p:grpSp>
        <p:nvGrpSpPr>
          <p:cNvPr id="6" name="GROUP">
            <a:extLst>
              <a:ext uri="{FF2B5EF4-FFF2-40B4-BE49-F238E27FC236}">
                <a16:creationId xmlns:a16="http://schemas.microsoft.com/office/drawing/2014/main" id="{7B891570-F542-45E5-93F0-A60A22B6D4CD}"/>
              </a:ext>
            </a:extLst>
          </p:cNvPr>
          <p:cNvGrpSpPr/>
          <p:nvPr/>
        </p:nvGrpSpPr>
        <p:grpSpPr>
          <a:xfrm>
            <a:off x="8456498" y="3305047"/>
            <a:ext cx="529587" cy="529587"/>
            <a:chOff x="8456498" y="3305047"/>
            <a:chExt cx="529587" cy="529587"/>
          </a:xfrm>
        </p:grpSpPr>
        <p:pic>
          <p:nvPicPr>
            <p:cNvPr id="21" name="PICTURE">
              <a:extLst>
                <a:ext uri="{FF2B5EF4-FFF2-40B4-BE49-F238E27FC236}">
                  <a16:creationId xmlns:a16="http://schemas.microsoft.com/office/drawing/2014/main" id="{318CE5D0-6273-42A7-AB56-BC3A4961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6498" y="3305047"/>
              <a:ext cx="529587" cy="529587"/>
            </a:xfrm>
            <a:prstGeom prst="rect">
              <a:avLst/>
            </a:prstGeom>
          </p:spPr>
        </p:pic>
        <p:pic>
          <p:nvPicPr>
            <p:cNvPr id="30" name="PICTURE">
              <a:extLst>
                <a:ext uri="{FF2B5EF4-FFF2-40B4-BE49-F238E27FC236}">
                  <a16:creationId xmlns:a16="http://schemas.microsoft.com/office/drawing/2014/main" id="{16EBC509-7645-4214-8497-029C4D6F9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3240" y="3407222"/>
              <a:ext cx="176492" cy="326510"/>
            </a:xfrm>
            <a:prstGeom prst="rect">
              <a:avLst/>
            </a:prstGeom>
          </p:spPr>
        </p:pic>
      </p:grpSp>
      <p:grpSp>
        <p:nvGrpSpPr>
          <p:cNvPr id="2" name="GROUP">
            <a:extLst>
              <a:ext uri="{FF2B5EF4-FFF2-40B4-BE49-F238E27FC236}">
                <a16:creationId xmlns:a16="http://schemas.microsoft.com/office/drawing/2014/main" id="{0E6A61D2-FED4-4E0F-BB94-4480D26B4BE0}"/>
              </a:ext>
            </a:extLst>
          </p:cNvPr>
          <p:cNvGrpSpPr/>
          <p:nvPr/>
        </p:nvGrpSpPr>
        <p:grpSpPr>
          <a:xfrm>
            <a:off x="9962936" y="3421316"/>
            <a:ext cx="589750" cy="589750"/>
            <a:chOff x="9962936" y="3421316"/>
            <a:chExt cx="589750" cy="589750"/>
          </a:xfrm>
        </p:grpSpPr>
        <p:pic>
          <p:nvPicPr>
            <p:cNvPr id="22" name="PICTURE">
              <a:extLst>
                <a:ext uri="{FF2B5EF4-FFF2-40B4-BE49-F238E27FC236}">
                  <a16:creationId xmlns:a16="http://schemas.microsoft.com/office/drawing/2014/main" id="{BE9FBF43-F3E4-42F9-9E14-92E58E039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2936" y="3421316"/>
              <a:ext cx="589750" cy="589750"/>
            </a:xfrm>
            <a:prstGeom prst="rect">
              <a:avLst/>
            </a:prstGeom>
          </p:spPr>
        </p:pic>
        <p:pic>
          <p:nvPicPr>
            <p:cNvPr id="32" name="PICTURE">
              <a:extLst>
                <a:ext uri="{FF2B5EF4-FFF2-40B4-BE49-F238E27FC236}">
                  <a16:creationId xmlns:a16="http://schemas.microsoft.com/office/drawing/2014/main" id="{F821120C-04BC-4658-8520-6EF20DE34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0634" y="3631764"/>
              <a:ext cx="409560" cy="163824"/>
            </a:xfrm>
            <a:prstGeom prst="rect">
              <a:avLst/>
            </a:prstGeom>
          </p:spPr>
        </p:pic>
      </p:grpSp>
      <p:pic>
        <p:nvPicPr>
          <p:cNvPr id="35" name="PICTURE">
            <a:extLst>
              <a:ext uri="{FF2B5EF4-FFF2-40B4-BE49-F238E27FC236}">
                <a16:creationId xmlns:a16="http://schemas.microsoft.com/office/drawing/2014/main" id="{25BC87B3-C321-4CA4-ADE8-EF1F5FC716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240" y="763043"/>
            <a:ext cx="1551518" cy="1558037"/>
          </a:xfrm>
          <a:prstGeom prst="rect">
            <a:avLst/>
          </a:prstGeom>
        </p:spPr>
      </p:pic>
      <p:pic>
        <p:nvPicPr>
          <p:cNvPr id="37" name="PICTURE">
            <a:extLst>
              <a:ext uri="{FF2B5EF4-FFF2-40B4-BE49-F238E27FC236}">
                <a16:creationId xmlns:a16="http://schemas.microsoft.com/office/drawing/2014/main" id="{69D0FC59-E97A-46AC-BCB2-45A5CBC1FE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685" y="4492186"/>
            <a:ext cx="1760657" cy="1587162"/>
          </a:xfrm>
          <a:prstGeom prst="rect">
            <a:avLst/>
          </a:prstGeom>
        </p:spPr>
      </p:pic>
      <p:pic>
        <p:nvPicPr>
          <p:cNvPr id="38" name="PICTURE">
            <a:extLst>
              <a:ext uri="{FF2B5EF4-FFF2-40B4-BE49-F238E27FC236}">
                <a16:creationId xmlns:a16="http://schemas.microsoft.com/office/drawing/2014/main" id="{1531AD00-90E5-4E87-92D5-80C62A30A9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12" y="2629463"/>
            <a:ext cx="6079176" cy="777759"/>
          </a:xfrm>
          <a:prstGeom prst="rect">
            <a:avLst/>
          </a:prstGeom>
        </p:spPr>
      </p:pic>
      <p:sp>
        <p:nvSpPr>
          <p:cNvPr id="25" name="TEXTBOX">
            <a:extLst>
              <a:ext uri="{FF2B5EF4-FFF2-40B4-BE49-F238E27FC236}">
                <a16:creationId xmlns:a16="http://schemas.microsoft.com/office/drawing/2014/main" id="{6B5FF0AF-8B93-44D0-B212-2C4B25DB7DFC}"/>
              </a:ext>
            </a:extLst>
          </p:cNvPr>
          <p:cNvSpPr txBox="1"/>
          <p:nvPr/>
        </p:nvSpPr>
        <p:spPr>
          <a:xfrm>
            <a:off x="2550323" y="-1287732"/>
            <a:ext cx="75732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7030A0"/>
                </a:solidFill>
                <a:latin typeface="Bebas Neue" panose="020B0606020202050201" pitchFamily="34" charset="0"/>
              </a:rPr>
              <a:t>that will help you get the most</a:t>
            </a:r>
          </a:p>
          <a:p>
            <a:pPr algn="ctr"/>
            <a:r>
              <a:rPr lang="en-US" sz="4000" dirty="0">
                <a:solidFill>
                  <a:srgbClr val="7030A0"/>
                </a:solidFill>
                <a:latin typeface="Bebas Neue" panose="020B0606020202050201" pitchFamily="34" charset="0"/>
              </a:rPr>
              <a:t>Out of your day without feeling burned out</a:t>
            </a:r>
          </a:p>
        </p:txBody>
      </p:sp>
      <p:sp>
        <p:nvSpPr>
          <p:cNvPr id="27" name="TEXTBOX">
            <a:extLst>
              <a:ext uri="{FF2B5EF4-FFF2-40B4-BE49-F238E27FC236}">
                <a16:creationId xmlns:a16="http://schemas.microsoft.com/office/drawing/2014/main" id="{9E693FB4-F852-4363-90F6-984582981FDD}"/>
              </a:ext>
            </a:extLst>
          </p:cNvPr>
          <p:cNvSpPr txBox="1"/>
          <p:nvPr/>
        </p:nvSpPr>
        <p:spPr>
          <a:xfrm>
            <a:off x="701381" y="2764123"/>
            <a:ext cx="590343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chemeClr val="bg1"/>
                </a:solidFill>
                <a:latin typeface="Bebas Neue" panose="020B0606020202050201" pitchFamily="34" charset="0"/>
              </a:rPr>
              <a:t>To know in a simple and easy TO FOLLOW SYSTEM</a:t>
            </a:r>
          </a:p>
        </p:txBody>
      </p:sp>
      <p:sp>
        <p:nvSpPr>
          <p:cNvPr id="29" name="TEXTBOX">
            <a:extLst>
              <a:ext uri="{FF2B5EF4-FFF2-40B4-BE49-F238E27FC236}">
                <a16:creationId xmlns:a16="http://schemas.microsoft.com/office/drawing/2014/main" id="{8E4881BC-7C7F-4107-B3B7-9FA0CB714AC4}"/>
              </a:ext>
            </a:extLst>
          </p:cNvPr>
          <p:cNvSpPr txBox="1"/>
          <p:nvPr/>
        </p:nvSpPr>
        <p:spPr>
          <a:xfrm>
            <a:off x="657839" y="1997914"/>
            <a:ext cx="601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  <a:latin typeface="Lobster 1.4" panose="02000506000000020003" pitchFamily="50" charset="0"/>
              </a:rPr>
              <a:t>You’ll learn everything you need</a:t>
            </a:r>
          </a:p>
        </p:txBody>
      </p:sp>
    </p:spTree>
    <p:extLst>
      <p:ext uri="{BB962C8B-B14F-4D97-AF65-F5344CB8AC3E}">
        <p14:creationId xmlns:p14="http://schemas.microsoft.com/office/powerpoint/2010/main" val="1592761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3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3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decel="10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3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3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0" presetClass="path" presetSubtype="0" decel="100000" fill="hold" grpId="1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animMotion origin="layout" path="M -1.25E-6 4.07407E-6 L 0.03594 4.07407E-6 " pathEditMode="relative" rAng="0" ptsTypes="AA">
                                          <p:cBhvr>
                                            <p:cTn id="25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9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0" presetClass="path" presetSubtype="0" decel="100000" fill="hold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animMotion origin="layout" path="M 3.125E-6 3.7037E-6 L 0.03593 3.7037E-6 " pathEditMode="relative" rAng="0" ptsTypes="AA">
                                          <p:cBhvr>
                                            <p:cTn id="27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9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0" presetClass="path" presetSubtype="0" decel="100000" fill="hold" grpId="1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animMotion origin="layout" path="M -1.25E-6 4.81481E-6 L 0.03594 4.81481E-6 " pathEditMode="relative" rAng="0" ptsTypes="AA">
                                          <p:cBhvr>
                                            <p:cTn id="29" dur="2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9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1" dur="100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2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49" presetClass="entr" presetSubtype="0" decel="10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3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9" presetClass="entr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fill="hold" nodeType="withEffect" p14:presetBounceEnd="100000">
                                      <p:stCondLst>
                                        <p:cond delay="4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5" dur="10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49" presetClass="entr" presetSubtype="0" decel="10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49" presetClass="entr" presetSubtype="0" decel="10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49" presetClass="entr" presetSubtype="0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49" presetClass="entr" presetSubtype="0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3150"/>
                                </p:stCondLst>
                                <p:childTnLst>
                                  <p:par>
                                    <p:cTn id="110" presetID="49" presetClass="exit" presetSubtype="0" ac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1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7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3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2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9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2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3" dur="3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6" presetID="2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7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2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1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4" presetID="2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5" dur="3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3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8" presetID="2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9" dur="3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3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2" presetID="2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3" dur="3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3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6" presetID="2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7" dur="3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3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2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1" dur="3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4" presetID="2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5" dur="3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6" dur="3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8" presetID="2" presetClass="exit" presetSubtype="8" accel="100000" fill="hold" grpId="2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9" dur="3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0" dur="3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2" presetID="2" presetClass="exit" presetSubtype="8" ac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3" dur="3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4" dur="3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2" presetClass="exit" presetSubtype="8" accel="100000" fill="hold" grpId="2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7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8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0" presetID="0" presetClass="path" presetSubtype="0" decel="100000" fill="hold" grpId="1" nodeType="withEffect">
                                      <p:stCondLst>
                                        <p:cond delay="1150"/>
                                      </p:stCondLst>
                                      <p:iterate type="lt">
                                        <p:tmPct val="13894"/>
                                      </p:iterate>
                                      <p:childTnLst>
                                        <p:animMotion origin="layout" path="M -1.45833E-6 -7.40741E-7 L -0.00742 0.63009 " pathEditMode="relative" rAng="0" ptsTypes="AA">
                                          <p:cBhvr>
                                            <p:cTn id="181" dur="3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78" y="315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2" presetID="2" presetClass="exit" presetSubtype="8" accel="100000" fill="hold" grpId="2" nodeType="withEffect">
                                      <p:stCondLst>
                                        <p:cond delay="48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83" dur="35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4" dur="35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1"/>
          <p:bldP spid="25" grpId="2"/>
          <p:bldP spid="27" grpId="0"/>
          <p:bldP spid="27" grpId="1"/>
          <p:bldP spid="27" grpId="2"/>
          <p:bldP spid="29" grpId="0"/>
          <p:bldP spid="29" grpId="1"/>
          <p:bldP spid="29" grpId="2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3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3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decel="10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3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3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0" presetClass="path" presetSubtype="0" decel="100000" fill="hold" grpId="1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animMotion origin="layout" path="M -1.25E-6 4.07407E-6 L 0.03594 4.07407E-6 " pathEditMode="relative" rAng="0" ptsTypes="AA">
                                          <p:cBhvr>
                                            <p:cTn id="25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9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0" presetClass="path" presetSubtype="0" decel="100000" fill="hold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animMotion origin="layout" path="M 3.125E-6 3.7037E-6 L 0.03593 3.7037E-6 " pathEditMode="relative" rAng="0" ptsTypes="AA">
                                          <p:cBhvr>
                                            <p:cTn id="27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9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0" presetClass="path" presetSubtype="0" decel="100000" fill="hold" grpId="1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animMotion origin="layout" path="M -1.25E-6 4.81481E-6 L 0.03594 4.81481E-6 " pathEditMode="relative" rAng="0" ptsTypes="AA">
                                          <p:cBhvr>
                                            <p:cTn id="29" dur="2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9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100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2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49" presetClass="entr" presetSubtype="0" decel="10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9" presetClass="entr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10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49" presetClass="entr" presetSubtype="0" decel="10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49" presetClass="entr" presetSubtype="0" decel="10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49" presetClass="entr" presetSubtype="0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49" presetClass="entr" presetSubtype="0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3150"/>
                                </p:stCondLst>
                                <p:childTnLst>
                                  <p:par>
                                    <p:cTn id="110" presetID="49" presetClass="exit" presetSubtype="0" ac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1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7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3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2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9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2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3" dur="3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6" presetID="2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7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2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1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4" presetID="2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5" dur="3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3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8" presetID="2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9" dur="3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3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2" presetID="2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3" dur="3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3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6" presetID="2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7" dur="3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3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2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1" dur="3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4" presetID="2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5" dur="3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6" dur="3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8" presetID="2" presetClass="exit" presetSubtype="8" accel="100000" fill="hold" grpId="2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9" dur="3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0" dur="3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2" presetID="2" presetClass="exit" presetSubtype="8" ac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3" dur="3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4" dur="3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2" presetClass="exit" presetSubtype="8" accel="100000" fill="hold" grpId="2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7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8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0" presetID="0" presetClass="path" presetSubtype="0" decel="100000" fill="hold" grpId="1" nodeType="withEffect">
                                      <p:stCondLst>
                                        <p:cond delay="1150"/>
                                      </p:stCondLst>
                                      <p:iterate type="lt">
                                        <p:tmPct val="13894"/>
                                      </p:iterate>
                                      <p:childTnLst>
                                        <p:animMotion origin="layout" path="M -1.45833E-6 -7.40741E-7 L -0.00742 0.63009 " pathEditMode="relative" rAng="0" ptsTypes="AA">
                                          <p:cBhvr>
                                            <p:cTn id="181" dur="3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78" y="315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2" presetID="2" presetClass="exit" presetSubtype="8" accel="100000" fill="hold" grpId="2" nodeType="withEffect">
                                      <p:stCondLst>
                                        <p:cond delay="48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83" dur="35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4" dur="35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1"/>
          <p:bldP spid="25" grpId="2"/>
          <p:bldP spid="27" grpId="0"/>
          <p:bldP spid="27" grpId="1"/>
          <p:bldP spid="27" grpId="2"/>
          <p:bldP spid="29" grpId="0"/>
          <p:bldP spid="29" grpId="1"/>
          <p:bldP spid="29" grpId="2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">
            <a:extLst>
              <a:ext uri="{FF2B5EF4-FFF2-40B4-BE49-F238E27FC236}">
                <a16:creationId xmlns:a16="http://schemas.microsoft.com/office/drawing/2014/main" id="{C2972F0F-513D-4B3F-A1D9-6A262322E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" y="158262"/>
            <a:ext cx="12188338" cy="6541476"/>
          </a:xfrm>
          <a:prstGeom prst="rect">
            <a:avLst/>
          </a:prstGeom>
        </p:spPr>
      </p:pic>
      <p:grpSp>
        <p:nvGrpSpPr>
          <p:cNvPr id="3" name="GROUP">
            <a:extLst>
              <a:ext uri="{FF2B5EF4-FFF2-40B4-BE49-F238E27FC236}">
                <a16:creationId xmlns:a16="http://schemas.microsoft.com/office/drawing/2014/main" id="{875BEC80-272E-493A-A2DE-010E31A6404E}"/>
              </a:ext>
            </a:extLst>
          </p:cNvPr>
          <p:cNvGrpSpPr/>
          <p:nvPr/>
        </p:nvGrpSpPr>
        <p:grpSpPr>
          <a:xfrm>
            <a:off x="-2853386" y="1163203"/>
            <a:ext cx="5729583" cy="6761597"/>
            <a:chOff x="-2527300" y="1163203"/>
            <a:chExt cx="5729583" cy="6761597"/>
          </a:xfrm>
        </p:grpSpPr>
        <p:pic>
          <p:nvPicPr>
            <p:cNvPr id="12" name="PICTURE">
              <a:extLst>
                <a:ext uri="{FF2B5EF4-FFF2-40B4-BE49-F238E27FC236}">
                  <a16:creationId xmlns:a16="http://schemas.microsoft.com/office/drawing/2014/main" id="{5CECC274-494C-4DEC-BE14-A83C1CC94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5" y="1163203"/>
              <a:ext cx="3179298" cy="5347289"/>
            </a:xfrm>
            <a:prstGeom prst="rect">
              <a:avLst/>
            </a:prstGeom>
          </p:spPr>
        </p:pic>
        <p:sp>
          <p:nvSpPr>
            <p:cNvPr id="2" name="FREEFORM">
              <a:extLst>
                <a:ext uri="{FF2B5EF4-FFF2-40B4-BE49-F238E27FC236}">
                  <a16:creationId xmlns:a16="http://schemas.microsoft.com/office/drawing/2014/main" id="{883AFCA3-EE1F-42F7-A7CB-527C851F8114}"/>
                </a:ext>
              </a:extLst>
            </p:cNvPr>
            <p:cNvSpPr/>
            <p:nvPr/>
          </p:nvSpPr>
          <p:spPr>
            <a:xfrm>
              <a:off x="-2527300" y="1955800"/>
              <a:ext cx="2717800" cy="5969000"/>
            </a:xfrm>
            <a:custGeom>
              <a:avLst/>
              <a:gdLst>
                <a:gd name="connsiteX0" fmla="*/ 2628900 w 2857500"/>
                <a:gd name="connsiteY0" fmla="*/ 0 h 5867400"/>
                <a:gd name="connsiteX1" fmla="*/ 0 w 2857500"/>
                <a:gd name="connsiteY1" fmla="*/ 1295400 h 5867400"/>
                <a:gd name="connsiteX2" fmla="*/ 228600 w 2857500"/>
                <a:gd name="connsiteY2" fmla="*/ 5867400 h 5867400"/>
                <a:gd name="connsiteX3" fmla="*/ 2857500 w 2857500"/>
                <a:gd name="connsiteY3" fmla="*/ 4267200 h 5867400"/>
                <a:gd name="connsiteX4" fmla="*/ 2628900 w 2857500"/>
                <a:gd name="connsiteY4" fmla="*/ 0 h 5867400"/>
                <a:gd name="connsiteX0" fmla="*/ 2730500 w 2857500"/>
                <a:gd name="connsiteY0" fmla="*/ 0 h 5969000"/>
                <a:gd name="connsiteX1" fmla="*/ 0 w 2857500"/>
                <a:gd name="connsiteY1" fmla="*/ 1397000 h 5969000"/>
                <a:gd name="connsiteX2" fmla="*/ 228600 w 2857500"/>
                <a:gd name="connsiteY2" fmla="*/ 5969000 h 5969000"/>
                <a:gd name="connsiteX3" fmla="*/ 2857500 w 2857500"/>
                <a:gd name="connsiteY3" fmla="*/ 4368800 h 5969000"/>
                <a:gd name="connsiteX4" fmla="*/ 2730500 w 2857500"/>
                <a:gd name="connsiteY4" fmla="*/ 0 h 5969000"/>
                <a:gd name="connsiteX0" fmla="*/ 2730500 w 2857500"/>
                <a:gd name="connsiteY0" fmla="*/ 0 h 5969000"/>
                <a:gd name="connsiteX1" fmla="*/ 0 w 2857500"/>
                <a:gd name="connsiteY1" fmla="*/ 1397000 h 5969000"/>
                <a:gd name="connsiteX2" fmla="*/ 228600 w 2857500"/>
                <a:gd name="connsiteY2" fmla="*/ 5969000 h 5969000"/>
                <a:gd name="connsiteX3" fmla="*/ 2857500 w 2857500"/>
                <a:gd name="connsiteY3" fmla="*/ 4470400 h 5969000"/>
                <a:gd name="connsiteX4" fmla="*/ 2730500 w 2857500"/>
                <a:gd name="connsiteY4" fmla="*/ 0 h 5969000"/>
                <a:gd name="connsiteX0" fmla="*/ 2590800 w 2717800"/>
                <a:gd name="connsiteY0" fmla="*/ 0 h 5969000"/>
                <a:gd name="connsiteX1" fmla="*/ 0 w 2717800"/>
                <a:gd name="connsiteY1" fmla="*/ 1358900 h 5969000"/>
                <a:gd name="connsiteX2" fmla="*/ 88900 w 2717800"/>
                <a:gd name="connsiteY2" fmla="*/ 5969000 h 5969000"/>
                <a:gd name="connsiteX3" fmla="*/ 2717800 w 2717800"/>
                <a:gd name="connsiteY3" fmla="*/ 4470400 h 5969000"/>
                <a:gd name="connsiteX4" fmla="*/ 2590800 w 2717800"/>
                <a:gd name="connsiteY4" fmla="*/ 0 h 596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7800" h="5969000">
                  <a:moveTo>
                    <a:pt x="2590800" y="0"/>
                  </a:moveTo>
                  <a:lnTo>
                    <a:pt x="0" y="1358900"/>
                  </a:lnTo>
                  <a:lnTo>
                    <a:pt x="88900" y="5969000"/>
                  </a:lnTo>
                  <a:lnTo>
                    <a:pt x="2717800" y="44704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D4C4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">
            <a:extLst>
              <a:ext uri="{FF2B5EF4-FFF2-40B4-BE49-F238E27FC236}">
                <a16:creationId xmlns:a16="http://schemas.microsoft.com/office/drawing/2014/main" id="{C4C349B7-3FCD-4E10-8E4E-831BE6607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368" y="3091926"/>
            <a:ext cx="3177042" cy="716579"/>
          </a:xfrm>
          <a:prstGeom prst="rect">
            <a:avLst/>
          </a:prstGeom>
        </p:spPr>
      </p:pic>
      <p:pic>
        <p:nvPicPr>
          <p:cNvPr id="22" name="PICTURE">
            <a:extLst>
              <a:ext uri="{FF2B5EF4-FFF2-40B4-BE49-F238E27FC236}">
                <a16:creationId xmlns:a16="http://schemas.microsoft.com/office/drawing/2014/main" id="{9A4B3BA6-D84B-4964-B35C-3EEC8710B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475" y="4491415"/>
            <a:ext cx="457200" cy="503584"/>
          </a:xfrm>
          <a:prstGeom prst="rect">
            <a:avLst/>
          </a:prstGeom>
        </p:spPr>
      </p:pic>
      <p:pic>
        <p:nvPicPr>
          <p:cNvPr id="24" name="PICTURE">
            <a:extLst>
              <a:ext uri="{FF2B5EF4-FFF2-40B4-BE49-F238E27FC236}">
                <a16:creationId xmlns:a16="http://schemas.microsoft.com/office/drawing/2014/main" id="{99394970-51FE-43E5-B483-377192378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070" y="4537799"/>
            <a:ext cx="457200" cy="457200"/>
          </a:xfrm>
          <a:prstGeom prst="rect">
            <a:avLst/>
          </a:prstGeom>
        </p:spPr>
      </p:pic>
      <p:pic>
        <p:nvPicPr>
          <p:cNvPr id="26" name="PICTURE">
            <a:extLst>
              <a:ext uri="{FF2B5EF4-FFF2-40B4-BE49-F238E27FC236}">
                <a16:creationId xmlns:a16="http://schemas.microsoft.com/office/drawing/2014/main" id="{6D2ED822-8A0D-4829-AF74-1A5BE910A7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161" y="4544910"/>
            <a:ext cx="457200" cy="457200"/>
          </a:xfrm>
          <a:prstGeom prst="rect">
            <a:avLst/>
          </a:prstGeom>
        </p:spPr>
      </p:pic>
      <p:sp>
        <p:nvSpPr>
          <p:cNvPr id="17" name="TEXTBOX">
            <a:extLst>
              <a:ext uri="{FF2B5EF4-FFF2-40B4-BE49-F238E27FC236}">
                <a16:creationId xmlns:a16="http://schemas.microsoft.com/office/drawing/2014/main" id="{D2AC3B09-6B25-4E45-BE74-7CFFACA409F5}"/>
              </a:ext>
            </a:extLst>
          </p:cNvPr>
          <p:cNvSpPr txBox="1"/>
          <p:nvPr/>
        </p:nvSpPr>
        <p:spPr>
          <a:xfrm>
            <a:off x="4218296" y="1714595"/>
            <a:ext cx="7702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dirty="0">
                <a:solidFill>
                  <a:srgbClr val="7030A0"/>
                </a:solidFill>
                <a:latin typeface="Bebas Neue" panose="020B0606020202050201" pitchFamily="34" charset="0"/>
              </a:rPr>
              <a:t>Take action right now and start getting</a:t>
            </a:r>
          </a:p>
        </p:txBody>
      </p:sp>
      <p:sp>
        <p:nvSpPr>
          <p:cNvPr id="19" name="TEXTBOX">
            <a:extLst>
              <a:ext uri="{FF2B5EF4-FFF2-40B4-BE49-F238E27FC236}">
                <a16:creationId xmlns:a16="http://schemas.microsoft.com/office/drawing/2014/main" id="{57DCEC1F-A885-4CEA-AB41-929C9E1B1F07}"/>
              </a:ext>
            </a:extLst>
          </p:cNvPr>
          <p:cNvSpPr txBox="1"/>
          <p:nvPr/>
        </p:nvSpPr>
        <p:spPr>
          <a:xfrm>
            <a:off x="6415691" y="2204429"/>
            <a:ext cx="55052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dirty="0">
                <a:solidFill>
                  <a:srgbClr val="7030A0"/>
                </a:solidFill>
                <a:latin typeface="Bebas Neue" panose="020B0606020202050201" pitchFamily="34" charset="0"/>
              </a:rPr>
              <a:t>A stronger hold on your day</a:t>
            </a:r>
          </a:p>
        </p:txBody>
      </p:sp>
      <p:sp>
        <p:nvSpPr>
          <p:cNvPr id="21" name="TEXTBOX">
            <a:extLst>
              <a:ext uri="{FF2B5EF4-FFF2-40B4-BE49-F238E27FC236}">
                <a16:creationId xmlns:a16="http://schemas.microsoft.com/office/drawing/2014/main" id="{DDF136C8-274F-465B-88C8-33D5F469B84A}"/>
              </a:ext>
            </a:extLst>
          </p:cNvPr>
          <p:cNvSpPr txBox="1"/>
          <p:nvPr/>
        </p:nvSpPr>
        <p:spPr>
          <a:xfrm>
            <a:off x="8339786" y="3289024"/>
            <a:ext cx="28568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Raleway Black" panose="020B0A03030101060003" pitchFamily="34" charset="0"/>
              </a:rPr>
              <a:t>CLICK FOR INSTANT ACCESS</a:t>
            </a:r>
          </a:p>
        </p:txBody>
      </p:sp>
      <p:sp>
        <p:nvSpPr>
          <p:cNvPr id="23" name="TEXTBOX">
            <a:extLst>
              <a:ext uri="{FF2B5EF4-FFF2-40B4-BE49-F238E27FC236}">
                <a16:creationId xmlns:a16="http://schemas.microsoft.com/office/drawing/2014/main" id="{CF2F6664-B7AC-4D2D-94E5-2512E6A4451C}"/>
              </a:ext>
            </a:extLst>
          </p:cNvPr>
          <p:cNvSpPr txBox="1"/>
          <p:nvPr/>
        </p:nvSpPr>
        <p:spPr>
          <a:xfrm>
            <a:off x="5489880" y="4482651"/>
            <a:ext cx="2751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you can find on </a:t>
            </a:r>
          </a:p>
        </p:txBody>
      </p:sp>
      <p:sp>
        <p:nvSpPr>
          <p:cNvPr id="63" name="AUTOSHAPE">
            <a:extLst>
              <a:ext uri="{FF2B5EF4-FFF2-40B4-BE49-F238E27FC236}">
                <a16:creationId xmlns:a16="http://schemas.microsoft.com/office/drawing/2014/main" id="{BE82D951-EA3D-4DE1-A8BD-AD1FF032C32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990677" y="1163203"/>
            <a:ext cx="2040090" cy="3838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4" name="GROUP">
            <a:extLst>
              <a:ext uri="{FF2B5EF4-FFF2-40B4-BE49-F238E27FC236}">
                <a16:creationId xmlns:a16="http://schemas.microsoft.com/office/drawing/2014/main" id="{E5357D55-0429-4456-A2E1-964ADE54DE7D}"/>
              </a:ext>
            </a:extLst>
          </p:cNvPr>
          <p:cNvGrpSpPr/>
          <p:nvPr/>
        </p:nvGrpSpPr>
        <p:grpSpPr>
          <a:xfrm>
            <a:off x="990677" y="1163203"/>
            <a:ext cx="2040090" cy="3838907"/>
            <a:chOff x="8184218" y="1035119"/>
            <a:chExt cx="2544334" cy="4787760"/>
          </a:xfrm>
        </p:grpSpPr>
        <p:sp>
          <p:nvSpPr>
            <p:cNvPr id="65" name="RECTANGLE">
              <a:extLst>
                <a:ext uri="{FF2B5EF4-FFF2-40B4-BE49-F238E27FC236}">
                  <a16:creationId xmlns:a16="http://schemas.microsoft.com/office/drawing/2014/main" id="{65DA36B5-2595-4217-BB14-F0033F49F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1116" y="1449702"/>
              <a:ext cx="2380507" cy="3794768"/>
            </a:xfrm>
            <a:prstGeom prst="rect">
              <a:avLst/>
            </a:prstGeom>
            <a:solidFill>
              <a:srgbClr val="FBAB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">
              <a:extLst>
                <a:ext uri="{FF2B5EF4-FFF2-40B4-BE49-F238E27FC236}">
                  <a16:creationId xmlns:a16="http://schemas.microsoft.com/office/drawing/2014/main" id="{247DDA04-0000-48D7-98AE-BEC535D353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4218" y="1035119"/>
              <a:ext cx="2544334" cy="4787760"/>
            </a:xfrm>
            <a:custGeom>
              <a:avLst/>
              <a:gdLst>
                <a:gd name="T0" fmla="*/ 3067 w 3318"/>
                <a:gd name="T1" fmla="*/ 0 h 6293"/>
                <a:gd name="T2" fmla="*/ 246 w 3318"/>
                <a:gd name="T3" fmla="*/ 0 h 6293"/>
                <a:gd name="T4" fmla="*/ 0 w 3318"/>
                <a:gd name="T5" fmla="*/ 309 h 6293"/>
                <a:gd name="T6" fmla="*/ 0 w 3318"/>
                <a:gd name="T7" fmla="*/ 5537 h 6293"/>
                <a:gd name="T8" fmla="*/ 0 w 3318"/>
                <a:gd name="T9" fmla="*/ 5980 h 6293"/>
                <a:gd name="T10" fmla="*/ 246 w 3318"/>
                <a:gd name="T11" fmla="*/ 6293 h 6293"/>
                <a:gd name="T12" fmla="*/ 3067 w 3318"/>
                <a:gd name="T13" fmla="*/ 6293 h 6293"/>
                <a:gd name="T14" fmla="*/ 3318 w 3318"/>
                <a:gd name="T15" fmla="*/ 5980 h 6293"/>
                <a:gd name="T16" fmla="*/ 3318 w 3318"/>
                <a:gd name="T17" fmla="*/ 5537 h 6293"/>
                <a:gd name="T18" fmla="*/ 3318 w 3318"/>
                <a:gd name="T19" fmla="*/ 309 h 6293"/>
                <a:gd name="T20" fmla="*/ 3067 w 3318"/>
                <a:gd name="T21" fmla="*/ 0 h 6293"/>
                <a:gd name="T22" fmla="*/ 3165 w 3318"/>
                <a:gd name="T23" fmla="*/ 5339 h 6293"/>
                <a:gd name="T24" fmla="*/ 3165 w 3318"/>
                <a:gd name="T25" fmla="*/ 5339 h 6293"/>
                <a:gd name="T26" fmla="*/ 3153 w 3318"/>
                <a:gd name="T27" fmla="*/ 5339 h 6293"/>
                <a:gd name="T28" fmla="*/ 145 w 3318"/>
                <a:gd name="T29" fmla="*/ 5339 h 6293"/>
                <a:gd name="T30" fmla="*/ 133 w 3318"/>
                <a:gd name="T31" fmla="*/ 5339 h 6293"/>
                <a:gd name="T32" fmla="*/ 133 w 3318"/>
                <a:gd name="T33" fmla="*/ 725 h 6293"/>
                <a:gd name="T34" fmla="*/ 145 w 3318"/>
                <a:gd name="T35" fmla="*/ 725 h 6293"/>
                <a:gd name="T36" fmla="*/ 3153 w 3318"/>
                <a:gd name="T37" fmla="*/ 725 h 6293"/>
                <a:gd name="T38" fmla="*/ 3165 w 3318"/>
                <a:gd name="T39" fmla="*/ 725 h 6293"/>
                <a:gd name="T40" fmla="*/ 3165 w 3318"/>
                <a:gd name="T41" fmla="*/ 5339 h 6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8" h="6293">
                  <a:moveTo>
                    <a:pt x="3067" y="0"/>
                  </a:moveTo>
                  <a:lnTo>
                    <a:pt x="246" y="0"/>
                  </a:lnTo>
                  <a:cubicBezTo>
                    <a:pt x="104" y="0"/>
                    <a:pt x="0" y="133"/>
                    <a:pt x="0" y="309"/>
                  </a:cubicBezTo>
                  <a:lnTo>
                    <a:pt x="0" y="5537"/>
                  </a:lnTo>
                  <a:lnTo>
                    <a:pt x="0" y="5980"/>
                  </a:lnTo>
                  <a:cubicBezTo>
                    <a:pt x="0" y="6156"/>
                    <a:pt x="104" y="6293"/>
                    <a:pt x="246" y="6293"/>
                  </a:cubicBezTo>
                  <a:lnTo>
                    <a:pt x="3067" y="6293"/>
                  </a:lnTo>
                  <a:cubicBezTo>
                    <a:pt x="3209" y="6293"/>
                    <a:pt x="3318" y="6156"/>
                    <a:pt x="3318" y="5980"/>
                  </a:cubicBezTo>
                  <a:lnTo>
                    <a:pt x="3318" y="5537"/>
                  </a:lnTo>
                  <a:lnTo>
                    <a:pt x="3318" y="309"/>
                  </a:lnTo>
                  <a:cubicBezTo>
                    <a:pt x="3318" y="133"/>
                    <a:pt x="3209" y="0"/>
                    <a:pt x="3067" y="0"/>
                  </a:cubicBezTo>
                  <a:close/>
                  <a:moveTo>
                    <a:pt x="3165" y="5339"/>
                  </a:moveTo>
                  <a:lnTo>
                    <a:pt x="3165" y="5339"/>
                  </a:lnTo>
                  <a:cubicBezTo>
                    <a:pt x="3165" y="5339"/>
                    <a:pt x="3160" y="5339"/>
                    <a:pt x="3153" y="5339"/>
                  </a:cubicBezTo>
                  <a:lnTo>
                    <a:pt x="145" y="5339"/>
                  </a:lnTo>
                  <a:cubicBezTo>
                    <a:pt x="139" y="5339"/>
                    <a:pt x="133" y="5339"/>
                    <a:pt x="133" y="5339"/>
                  </a:cubicBezTo>
                  <a:lnTo>
                    <a:pt x="133" y="725"/>
                  </a:lnTo>
                  <a:cubicBezTo>
                    <a:pt x="133" y="725"/>
                    <a:pt x="139" y="725"/>
                    <a:pt x="145" y="725"/>
                  </a:cubicBezTo>
                  <a:lnTo>
                    <a:pt x="3153" y="725"/>
                  </a:lnTo>
                  <a:cubicBezTo>
                    <a:pt x="3160" y="725"/>
                    <a:pt x="3165" y="725"/>
                    <a:pt x="3165" y="725"/>
                  </a:cubicBezTo>
                  <a:lnTo>
                    <a:pt x="3165" y="533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">
              <a:extLst>
                <a:ext uri="{FF2B5EF4-FFF2-40B4-BE49-F238E27FC236}">
                  <a16:creationId xmlns:a16="http://schemas.microsoft.com/office/drawing/2014/main" id="{4AD97797-0AE7-4AB5-9AF1-EADD71588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4199" y="5304651"/>
              <a:ext cx="337684" cy="334341"/>
            </a:xfrm>
            <a:prstGeom prst="ellipse">
              <a:avLst/>
            </a:prstGeom>
            <a:solidFill>
              <a:srgbClr val="D0D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">
              <a:extLst>
                <a:ext uri="{FF2B5EF4-FFF2-40B4-BE49-F238E27FC236}">
                  <a16:creationId xmlns:a16="http://schemas.microsoft.com/office/drawing/2014/main" id="{EEAC7DC1-1E03-4F4B-B7F2-293FEBD66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282" y="1282531"/>
              <a:ext cx="728863" cy="43464"/>
            </a:xfrm>
            <a:custGeom>
              <a:avLst/>
              <a:gdLst>
                <a:gd name="T0" fmla="*/ 951 w 951"/>
                <a:gd name="T1" fmla="*/ 29 h 57"/>
                <a:gd name="T2" fmla="*/ 913 w 951"/>
                <a:gd name="T3" fmla="*/ 57 h 57"/>
                <a:gd name="T4" fmla="*/ 38 w 951"/>
                <a:gd name="T5" fmla="*/ 57 h 57"/>
                <a:gd name="T6" fmla="*/ 0 w 951"/>
                <a:gd name="T7" fmla="*/ 29 h 57"/>
                <a:gd name="T8" fmla="*/ 38 w 951"/>
                <a:gd name="T9" fmla="*/ 0 h 57"/>
                <a:gd name="T10" fmla="*/ 913 w 951"/>
                <a:gd name="T11" fmla="*/ 0 h 57"/>
                <a:gd name="T12" fmla="*/ 951 w 951"/>
                <a:gd name="T1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1" h="57">
                  <a:moveTo>
                    <a:pt x="951" y="29"/>
                  </a:moveTo>
                  <a:cubicBezTo>
                    <a:pt x="951" y="43"/>
                    <a:pt x="934" y="57"/>
                    <a:pt x="913" y="57"/>
                  </a:cubicBezTo>
                  <a:lnTo>
                    <a:pt x="38" y="57"/>
                  </a:lnTo>
                  <a:cubicBezTo>
                    <a:pt x="17" y="57"/>
                    <a:pt x="0" y="43"/>
                    <a:pt x="0" y="29"/>
                  </a:cubicBezTo>
                  <a:cubicBezTo>
                    <a:pt x="0" y="15"/>
                    <a:pt x="17" y="0"/>
                    <a:pt x="38" y="0"/>
                  </a:cubicBezTo>
                  <a:lnTo>
                    <a:pt x="913" y="0"/>
                  </a:lnTo>
                  <a:cubicBezTo>
                    <a:pt x="934" y="0"/>
                    <a:pt x="951" y="15"/>
                    <a:pt x="951" y="29"/>
                  </a:cubicBezTo>
                  <a:close/>
                </a:path>
              </a:pathLst>
            </a:custGeom>
            <a:solidFill>
              <a:srgbClr val="D0D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9" name="FREEFORM">
            <a:extLst>
              <a:ext uri="{FF2B5EF4-FFF2-40B4-BE49-F238E27FC236}">
                <a16:creationId xmlns:a16="http://schemas.microsoft.com/office/drawing/2014/main" id="{FD35A57A-AE43-4EFA-8246-609DA622F1B1}"/>
              </a:ext>
            </a:extLst>
          </p:cNvPr>
          <p:cNvSpPr>
            <a:spLocks/>
          </p:cNvSpPr>
          <p:nvPr/>
        </p:nvSpPr>
        <p:spPr bwMode="auto">
          <a:xfrm>
            <a:off x="1680640" y="3802276"/>
            <a:ext cx="796197" cy="241272"/>
          </a:xfrm>
          <a:custGeom>
            <a:avLst/>
            <a:gdLst>
              <a:gd name="T0" fmla="*/ 197 w 1296"/>
              <a:gd name="T1" fmla="*/ 0 h 395"/>
              <a:gd name="T2" fmla="*/ 1099 w 1296"/>
              <a:gd name="T3" fmla="*/ 0 h 395"/>
              <a:gd name="T4" fmla="*/ 1296 w 1296"/>
              <a:gd name="T5" fmla="*/ 198 h 395"/>
              <a:gd name="T6" fmla="*/ 1296 w 1296"/>
              <a:gd name="T7" fmla="*/ 198 h 395"/>
              <a:gd name="T8" fmla="*/ 1099 w 1296"/>
              <a:gd name="T9" fmla="*/ 395 h 395"/>
              <a:gd name="T10" fmla="*/ 197 w 1296"/>
              <a:gd name="T11" fmla="*/ 395 h 395"/>
              <a:gd name="T12" fmla="*/ 0 w 1296"/>
              <a:gd name="T13" fmla="*/ 198 h 395"/>
              <a:gd name="T14" fmla="*/ 0 w 1296"/>
              <a:gd name="T15" fmla="*/ 198 h 395"/>
              <a:gd name="T16" fmla="*/ 197 w 1296"/>
              <a:gd name="T17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6" h="395">
                <a:moveTo>
                  <a:pt x="197" y="0"/>
                </a:moveTo>
                <a:lnTo>
                  <a:pt x="1099" y="0"/>
                </a:lnTo>
                <a:cubicBezTo>
                  <a:pt x="1207" y="0"/>
                  <a:pt x="1296" y="89"/>
                  <a:pt x="1296" y="198"/>
                </a:cubicBezTo>
                <a:lnTo>
                  <a:pt x="1296" y="198"/>
                </a:lnTo>
                <a:cubicBezTo>
                  <a:pt x="1296" y="306"/>
                  <a:pt x="1207" y="395"/>
                  <a:pt x="1099" y="395"/>
                </a:cubicBezTo>
                <a:lnTo>
                  <a:pt x="197" y="395"/>
                </a:lnTo>
                <a:cubicBezTo>
                  <a:pt x="89" y="395"/>
                  <a:pt x="0" y="306"/>
                  <a:pt x="0" y="198"/>
                </a:cubicBezTo>
                <a:lnTo>
                  <a:pt x="0" y="198"/>
                </a:lnTo>
                <a:cubicBezTo>
                  <a:pt x="0" y="89"/>
                  <a:pt x="89" y="0"/>
                  <a:pt x="197" y="0"/>
                </a:cubicBezTo>
                <a:close/>
              </a:path>
            </a:pathLst>
          </a:custGeom>
          <a:solidFill>
            <a:srgbClr val="7D68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">
            <a:extLst>
              <a:ext uri="{FF2B5EF4-FFF2-40B4-BE49-F238E27FC236}">
                <a16:creationId xmlns:a16="http://schemas.microsoft.com/office/drawing/2014/main" id="{AAC55A39-33FE-432E-8294-28E0EE04539C}"/>
              </a:ext>
            </a:extLst>
          </p:cNvPr>
          <p:cNvSpPr>
            <a:spLocks/>
          </p:cNvSpPr>
          <p:nvPr/>
        </p:nvSpPr>
        <p:spPr bwMode="auto">
          <a:xfrm>
            <a:off x="1469394" y="2354328"/>
            <a:ext cx="991896" cy="983854"/>
          </a:xfrm>
          <a:custGeom>
            <a:avLst/>
            <a:gdLst>
              <a:gd name="T0" fmla="*/ 1611 w 1611"/>
              <a:gd name="T1" fmla="*/ 806 h 1612"/>
              <a:gd name="T2" fmla="*/ 806 w 1611"/>
              <a:gd name="T3" fmla="*/ 0 h 1612"/>
              <a:gd name="T4" fmla="*/ 0 w 1611"/>
              <a:gd name="T5" fmla="*/ 806 h 1612"/>
              <a:gd name="T6" fmla="*/ 806 w 1611"/>
              <a:gd name="T7" fmla="*/ 1612 h 1612"/>
              <a:gd name="T8" fmla="*/ 806 w 1611"/>
              <a:gd name="T9" fmla="*/ 806 h 1612"/>
              <a:gd name="T10" fmla="*/ 1611 w 1611"/>
              <a:gd name="T11" fmla="*/ 806 h 1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1" h="1612">
                <a:moveTo>
                  <a:pt x="1611" y="806"/>
                </a:moveTo>
                <a:cubicBezTo>
                  <a:pt x="1611" y="361"/>
                  <a:pt x="1251" y="0"/>
                  <a:pt x="806" y="0"/>
                </a:cubicBezTo>
                <a:cubicBezTo>
                  <a:pt x="361" y="0"/>
                  <a:pt x="0" y="361"/>
                  <a:pt x="0" y="806"/>
                </a:cubicBezTo>
                <a:cubicBezTo>
                  <a:pt x="0" y="1251"/>
                  <a:pt x="361" y="1612"/>
                  <a:pt x="806" y="1612"/>
                </a:cubicBezTo>
                <a:lnTo>
                  <a:pt x="806" y="806"/>
                </a:lnTo>
                <a:lnTo>
                  <a:pt x="1611" y="806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">
            <a:extLst>
              <a:ext uri="{FF2B5EF4-FFF2-40B4-BE49-F238E27FC236}">
                <a16:creationId xmlns:a16="http://schemas.microsoft.com/office/drawing/2014/main" id="{D412180E-7DFC-4694-8293-0F058FE17461}"/>
              </a:ext>
            </a:extLst>
          </p:cNvPr>
          <p:cNvSpPr>
            <a:spLocks noEditPoints="1"/>
          </p:cNvSpPr>
          <p:nvPr/>
        </p:nvSpPr>
        <p:spPr bwMode="auto">
          <a:xfrm>
            <a:off x="2046583" y="3046053"/>
            <a:ext cx="329739" cy="155487"/>
          </a:xfrm>
          <a:custGeom>
            <a:avLst/>
            <a:gdLst>
              <a:gd name="T0" fmla="*/ 78 w 537"/>
              <a:gd name="T1" fmla="*/ 65 h 255"/>
              <a:gd name="T2" fmla="*/ 39 w 537"/>
              <a:gd name="T3" fmla="*/ 144 h 255"/>
              <a:gd name="T4" fmla="*/ 0 w 537"/>
              <a:gd name="T5" fmla="*/ 224 h 255"/>
              <a:gd name="T6" fmla="*/ 0 w 537"/>
              <a:gd name="T7" fmla="*/ 255 h 255"/>
              <a:gd name="T8" fmla="*/ 114 w 537"/>
              <a:gd name="T9" fmla="*/ 255 h 255"/>
              <a:gd name="T10" fmla="*/ 114 w 537"/>
              <a:gd name="T11" fmla="*/ 219 h 255"/>
              <a:gd name="T12" fmla="*/ 39 w 537"/>
              <a:gd name="T13" fmla="*/ 219 h 255"/>
              <a:gd name="T14" fmla="*/ 39 w 537"/>
              <a:gd name="T15" fmla="*/ 214 h 255"/>
              <a:gd name="T16" fmla="*/ 69 w 537"/>
              <a:gd name="T17" fmla="*/ 163 h 255"/>
              <a:gd name="T18" fmla="*/ 118 w 537"/>
              <a:gd name="T19" fmla="*/ 64 h 255"/>
              <a:gd name="T20" fmla="*/ 59 w 537"/>
              <a:gd name="T21" fmla="*/ 0 h 255"/>
              <a:gd name="T22" fmla="*/ 0 w 537"/>
              <a:gd name="T23" fmla="*/ 64 h 255"/>
              <a:gd name="T24" fmla="*/ 0 w 537"/>
              <a:gd name="T25" fmla="*/ 88 h 255"/>
              <a:gd name="T26" fmla="*/ 37 w 537"/>
              <a:gd name="T27" fmla="*/ 88 h 255"/>
              <a:gd name="T28" fmla="*/ 37 w 537"/>
              <a:gd name="T29" fmla="*/ 61 h 255"/>
              <a:gd name="T30" fmla="*/ 58 w 537"/>
              <a:gd name="T31" fmla="*/ 36 h 255"/>
              <a:gd name="T32" fmla="*/ 78 w 537"/>
              <a:gd name="T33" fmla="*/ 65 h 255"/>
              <a:gd name="T34" fmla="*/ 133 w 537"/>
              <a:gd name="T35" fmla="*/ 209 h 255"/>
              <a:gd name="T36" fmla="*/ 208 w 537"/>
              <a:gd name="T37" fmla="*/ 209 h 255"/>
              <a:gd name="T38" fmla="*/ 208 w 537"/>
              <a:gd name="T39" fmla="*/ 255 h 255"/>
              <a:gd name="T40" fmla="*/ 248 w 537"/>
              <a:gd name="T41" fmla="*/ 255 h 255"/>
              <a:gd name="T42" fmla="*/ 248 w 537"/>
              <a:gd name="T43" fmla="*/ 209 h 255"/>
              <a:gd name="T44" fmla="*/ 267 w 537"/>
              <a:gd name="T45" fmla="*/ 209 h 255"/>
              <a:gd name="T46" fmla="*/ 267 w 537"/>
              <a:gd name="T47" fmla="*/ 173 h 255"/>
              <a:gd name="T48" fmla="*/ 248 w 537"/>
              <a:gd name="T49" fmla="*/ 173 h 255"/>
              <a:gd name="T50" fmla="*/ 248 w 537"/>
              <a:gd name="T51" fmla="*/ 3 h 255"/>
              <a:gd name="T52" fmla="*/ 205 w 537"/>
              <a:gd name="T53" fmla="*/ 3 h 255"/>
              <a:gd name="T54" fmla="*/ 133 w 537"/>
              <a:gd name="T55" fmla="*/ 173 h 255"/>
              <a:gd name="T56" fmla="*/ 133 w 537"/>
              <a:gd name="T57" fmla="*/ 209 h 255"/>
              <a:gd name="T58" fmla="*/ 169 w 537"/>
              <a:gd name="T59" fmla="*/ 173 h 255"/>
              <a:gd name="T60" fmla="*/ 208 w 537"/>
              <a:gd name="T61" fmla="*/ 80 h 255"/>
              <a:gd name="T62" fmla="*/ 208 w 537"/>
              <a:gd name="T63" fmla="*/ 80 h 255"/>
              <a:gd name="T64" fmla="*/ 208 w 537"/>
              <a:gd name="T65" fmla="*/ 173 h 255"/>
              <a:gd name="T66" fmla="*/ 169 w 537"/>
              <a:gd name="T67" fmla="*/ 173 h 255"/>
              <a:gd name="T68" fmla="*/ 272 w 537"/>
              <a:gd name="T69" fmla="*/ 255 h 255"/>
              <a:gd name="T70" fmla="*/ 306 w 537"/>
              <a:gd name="T71" fmla="*/ 255 h 255"/>
              <a:gd name="T72" fmla="*/ 405 w 537"/>
              <a:gd name="T73" fmla="*/ 3 h 255"/>
              <a:gd name="T74" fmla="*/ 371 w 537"/>
              <a:gd name="T75" fmla="*/ 3 h 255"/>
              <a:gd name="T76" fmla="*/ 272 w 537"/>
              <a:gd name="T77" fmla="*/ 255 h 255"/>
              <a:gd name="T78" fmla="*/ 419 w 537"/>
              <a:gd name="T79" fmla="*/ 3 h 255"/>
              <a:gd name="T80" fmla="*/ 419 w 537"/>
              <a:gd name="T81" fmla="*/ 39 h 255"/>
              <a:gd name="T82" fmla="*/ 498 w 537"/>
              <a:gd name="T83" fmla="*/ 39 h 255"/>
              <a:gd name="T84" fmla="*/ 440 w 537"/>
              <a:gd name="T85" fmla="*/ 255 h 255"/>
              <a:gd name="T86" fmla="*/ 479 w 537"/>
              <a:gd name="T87" fmla="*/ 255 h 255"/>
              <a:gd name="T88" fmla="*/ 537 w 537"/>
              <a:gd name="T89" fmla="*/ 38 h 255"/>
              <a:gd name="T90" fmla="*/ 537 w 537"/>
              <a:gd name="T91" fmla="*/ 3 h 255"/>
              <a:gd name="T92" fmla="*/ 419 w 537"/>
              <a:gd name="T93" fmla="*/ 3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37" h="255">
                <a:moveTo>
                  <a:pt x="78" y="65"/>
                </a:moveTo>
                <a:cubicBezTo>
                  <a:pt x="78" y="92"/>
                  <a:pt x="70" y="112"/>
                  <a:pt x="39" y="144"/>
                </a:cubicBezTo>
                <a:cubicBezTo>
                  <a:pt x="10" y="175"/>
                  <a:pt x="0" y="196"/>
                  <a:pt x="0" y="224"/>
                </a:cubicBezTo>
                <a:lnTo>
                  <a:pt x="0" y="255"/>
                </a:lnTo>
                <a:lnTo>
                  <a:pt x="114" y="255"/>
                </a:lnTo>
                <a:lnTo>
                  <a:pt x="114" y="219"/>
                </a:lnTo>
                <a:lnTo>
                  <a:pt x="39" y="219"/>
                </a:lnTo>
                <a:cubicBezTo>
                  <a:pt x="39" y="217"/>
                  <a:pt x="39" y="215"/>
                  <a:pt x="39" y="214"/>
                </a:cubicBezTo>
                <a:cubicBezTo>
                  <a:pt x="39" y="200"/>
                  <a:pt x="45" y="188"/>
                  <a:pt x="69" y="163"/>
                </a:cubicBezTo>
                <a:cubicBezTo>
                  <a:pt x="105" y="124"/>
                  <a:pt x="118" y="97"/>
                  <a:pt x="118" y="64"/>
                </a:cubicBezTo>
                <a:cubicBezTo>
                  <a:pt x="118" y="23"/>
                  <a:pt x="98" y="0"/>
                  <a:pt x="59" y="0"/>
                </a:cubicBezTo>
                <a:cubicBezTo>
                  <a:pt x="20" y="0"/>
                  <a:pt x="0" y="23"/>
                  <a:pt x="0" y="64"/>
                </a:cubicBezTo>
                <a:lnTo>
                  <a:pt x="0" y="88"/>
                </a:lnTo>
                <a:lnTo>
                  <a:pt x="37" y="88"/>
                </a:lnTo>
                <a:lnTo>
                  <a:pt x="37" y="61"/>
                </a:lnTo>
                <a:cubicBezTo>
                  <a:pt x="37" y="43"/>
                  <a:pt x="45" y="36"/>
                  <a:pt x="58" y="36"/>
                </a:cubicBezTo>
                <a:cubicBezTo>
                  <a:pt x="70" y="36"/>
                  <a:pt x="78" y="42"/>
                  <a:pt x="78" y="65"/>
                </a:cubicBezTo>
                <a:close/>
                <a:moveTo>
                  <a:pt x="133" y="209"/>
                </a:moveTo>
                <a:lnTo>
                  <a:pt x="208" y="209"/>
                </a:lnTo>
                <a:lnTo>
                  <a:pt x="208" y="255"/>
                </a:lnTo>
                <a:lnTo>
                  <a:pt x="248" y="255"/>
                </a:lnTo>
                <a:lnTo>
                  <a:pt x="248" y="209"/>
                </a:lnTo>
                <a:lnTo>
                  <a:pt x="267" y="209"/>
                </a:lnTo>
                <a:lnTo>
                  <a:pt x="267" y="173"/>
                </a:lnTo>
                <a:lnTo>
                  <a:pt x="248" y="173"/>
                </a:lnTo>
                <a:lnTo>
                  <a:pt x="248" y="3"/>
                </a:lnTo>
                <a:lnTo>
                  <a:pt x="205" y="3"/>
                </a:lnTo>
                <a:lnTo>
                  <a:pt x="133" y="173"/>
                </a:lnTo>
                <a:lnTo>
                  <a:pt x="133" y="209"/>
                </a:lnTo>
                <a:close/>
                <a:moveTo>
                  <a:pt x="169" y="173"/>
                </a:moveTo>
                <a:lnTo>
                  <a:pt x="208" y="80"/>
                </a:lnTo>
                <a:lnTo>
                  <a:pt x="208" y="80"/>
                </a:lnTo>
                <a:lnTo>
                  <a:pt x="208" y="173"/>
                </a:lnTo>
                <a:lnTo>
                  <a:pt x="169" y="173"/>
                </a:lnTo>
                <a:close/>
                <a:moveTo>
                  <a:pt x="272" y="255"/>
                </a:moveTo>
                <a:lnTo>
                  <a:pt x="306" y="255"/>
                </a:lnTo>
                <a:lnTo>
                  <a:pt x="405" y="3"/>
                </a:lnTo>
                <a:lnTo>
                  <a:pt x="371" y="3"/>
                </a:lnTo>
                <a:lnTo>
                  <a:pt x="272" y="255"/>
                </a:lnTo>
                <a:close/>
                <a:moveTo>
                  <a:pt x="419" y="3"/>
                </a:moveTo>
                <a:lnTo>
                  <a:pt x="419" y="39"/>
                </a:lnTo>
                <a:lnTo>
                  <a:pt x="498" y="39"/>
                </a:lnTo>
                <a:lnTo>
                  <a:pt x="440" y="255"/>
                </a:lnTo>
                <a:lnTo>
                  <a:pt x="479" y="255"/>
                </a:lnTo>
                <a:lnTo>
                  <a:pt x="537" y="38"/>
                </a:lnTo>
                <a:lnTo>
                  <a:pt x="537" y="3"/>
                </a:lnTo>
                <a:lnTo>
                  <a:pt x="419" y="3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2" name="GROUP">
            <a:extLst>
              <a:ext uri="{FF2B5EF4-FFF2-40B4-BE49-F238E27FC236}">
                <a16:creationId xmlns:a16="http://schemas.microsoft.com/office/drawing/2014/main" id="{C230779C-0C1A-4A9F-B611-DE0B893053D4}"/>
              </a:ext>
            </a:extLst>
          </p:cNvPr>
          <p:cNvGrpSpPr/>
          <p:nvPr/>
        </p:nvGrpSpPr>
        <p:grpSpPr>
          <a:xfrm>
            <a:off x="1973124" y="2505557"/>
            <a:ext cx="351184" cy="246634"/>
            <a:chOff x="9555016" y="2479471"/>
            <a:chExt cx="437986" cy="307594"/>
          </a:xfrm>
        </p:grpSpPr>
        <p:sp>
          <p:nvSpPr>
            <p:cNvPr id="73" name="OVAL">
              <a:extLst>
                <a:ext uri="{FF2B5EF4-FFF2-40B4-BE49-F238E27FC236}">
                  <a16:creationId xmlns:a16="http://schemas.microsoft.com/office/drawing/2014/main" id="{36BCFCBE-1D84-4277-ABBC-4C9844C12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2337" y="2556370"/>
              <a:ext cx="23404" cy="23404"/>
            </a:xfrm>
            <a:prstGeom prst="ellipse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">
              <a:extLst>
                <a:ext uri="{FF2B5EF4-FFF2-40B4-BE49-F238E27FC236}">
                  <a16:creationId xmlns:a16="http://schemas.microsoft.com/office/drawing/2014/main" id="{A82F0FDA-3804-4948-B730-804BEBA69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1823" y="2559713"/>
              <a:ext cx="374462" cy="197261"/>
            </a:xfrm>
            <a:custGeom>
              <a:avLst/>
              <a:gdLst>
                <a:gd name="T0" fmla="*/ 242 w 486"/>
                <a:gd name="T1" fmla="*/ 260 h 260"/>
                <a:gd name="T2" fmla="*/ 229 w 486"/>
                <a:gd name="T3" fmla="*/ 31 h 260"/>
                <a:gd name="T4" fmla="*/ 127 w 486"/>
                <a:gd name="T5" fmla="*/ 163 h 260"/>
                <a:gd name="T6" fmla="*/ 0 w 486"/>
                <a:gd name="T7" fmla="*/ 122 h 260"/>
                <a:gd name="T8" fmla="*/ 3 w 486"/>
                <a:gd name="T9" fmla="*/ 111 h 260"/>
                <a:gd name="T10" fmla="*/ 123 w 486"/>
                <a:gd name="T11" fmla="*/ 149 h 260"/>
                <a:gd name="T12" fmla="*/ 238 w 486"/>
                <a:gd name="T13" fmla="*/ 0 h 260"/>
                <a:gd name="T14" fmla="*/ 251 w 486"/>
                <a:gd name="T15" fmla="*/ 225 h 260"/>
                <a:gd name="T16" fmla="*/ 343 w 486"/>
                <a:gd name="T17" fmla="*/ 87 h 260"/>
                <a:gd name="T18" fmla="*/ 486 w 486"/>
                <a:gd name="T19" fmla="*/ 78 h 260"/>
                <a:gd name="T20" fmla="*/ 486 w 486"/>
                <a:gd name="T21" fmla="*/ 89 h 260"/>
                <a:gd name="T22" fmla="*/ 349 w 486"/>
                <a:gd name="T23" fmla="*/ 98 h 260"/>
                <a:gd name="T24" fmla="*/ 242 w 486"/>
                <a:gd name="T25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6" h="260">
                  <a:moveTo>
                    <a:pt x="242" y="260"/>
                  </a:moveTo>
                  <a:lnTo>
                    <a:pt x="229" y="31"/>
                  </a:lnTo>
                  <a:lnTo>
                    <a:pt x="127" y="163"/>
                  </a:lnTo>
                  <a:lnTo>
                    <a:pt x="0" y="122"/>
                  </a:lnTo>
                  <a:lnTo>
                    <a:pt x="3" y="111"/>
                  </a:lnTo>
                  <a:lnTo>
                    <a:pt x="123" y="149"/>
                  </a:lnTo>
                  <a:lnTo>
                    <a:pt x="238" y="0"/>
                  </a:lnTo>
                  <a:lnTo>
                    <a:pt x="251" y="225"/>
                  </a:lnTo>
                  <a:lnTo>
                    <a:pt x="343" y="87"/>
                  </a:lnTo>
                  <a:lnTo>
                    <a:pt x="486" y="78"/>
                  </a:lnTo>
                  <a:lnTo>
                    <a:pt x="486" y="89"/>
                  </a:lnTo>
                  <a:lnTo>
                    <a:pt x="349" y="98"/>
                  </a:lnTo>
                  <a:lnTo>
                    <a:pt x="242" y="260"/>
                  </a:lnTo>
                  <a:close/>
                </a:path>
              </a:pathLst>
            </a:cu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">
              <a:extLst>
                <a:ext uri="{FF2B5EF4-FFF2-40B4-BE49-F238E27FC236}">
                  <a16:creationId xmlns:a16="http://schemas.microsoft.com/office/drawing/2014/main" id="{5CB198B7-48AB-4CBA-BECC-16E50E9EB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1793" y="2636611"/>
              <a:ext cx="26747" cy="23404"/>
            </a:xfrm>
            <a:prstGeom prst="ellipse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">
              <a:extLst>
                <a:ext uri="{FF2B5EF4-FFF2-40B4-BE49-F238E27FC236}">
                  <a16:creationId xmlns:a16="http://schemas.microsoft.com/office/drawing/2014/main" id="{C50BE4D3-055D-4F67-9689-41FAF75AC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5408" y="2666702"/>
              <a:ext cx="26747" cy="23404"/>
            </a:xfrm>
            <a:prstGeom prst="ellipse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">
              <a:extLst>
                <a:ext uri="{FF2B5EF4-FFF2-40B4-BE49-F238E27FC236}">
                  <a16:creationId xmlns:a16="http://schemas.microsoft.com/office/drawing/2014/main" id="{C1B4E1C0-9A4C-438D-8FE7-A0CB58087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24" y="2733570"/>
              <a:ext cx="26747" cy="23404"/>
            </a:xfrm>
            <a:prstGeom prst="ellipse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">
              <a:extLst>
                <a:ext uri="{FF2B5EF4-FFF2-40B4-BE49-F238E27FC236}">
                  <a16:creationId xmlns:a16="http://schemas.microsoft.com/office/drawing/2014/main" id="{97DAD8AC-2D22-49E2-A9CD-D7784BE0D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9266" y="2616551"/>
              <a:ext cx="23404" cy="26747"/>
            </a:xfrm>
            <a:prstGeom prst="ellipse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">
              <a:extLst>
                <a:ext uri="{FF2B5EF4-FFF2-40B4-BE49-F238E27FC236}">
                  <a16:creationId xmlns:a16="http://schemas.microsoft.com/office/drawing/2014/main" id="{588B507A-4244-49CD-A4B2-26BEA5ACC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2911" y="2609864"/>
              <a:ext cx="26747" cy="26747"/>
            </a:xfrm>
            <a:prstGeom prst="ellipse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">
              <a:extLst>
                <a:ext uri="{FF2B5EF4-FFF2-40B4-BE49-F238E27FC236}">
                  <a16:creationId xmlns:a16="http://schemas.microsoft.com/office/drawing/2014/main" id="{55FABF47-1DB6-40D4-B42D-91455F623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5046" y="2479471"/>
              <a:ext cx="427956" cy="307594"/>
            </a:xfrm>
            <a:custGeom>
              <a:avLst/>
              <a:gdLst>
                <a:gd name="T0" fmla="*/ 557 w 557"/>
                <a:gd name="T1" fmla="*/ 403 h 403"/>
                <a:gd name="T2" fmla="*/ 0 w 557"/>
                <a:gd name="T3" fmla="*/ 403 h 403"/>
                <a:gd name="T4" fmla="*/ 0 w 557"/>
                <a:gd name="T5" fmla="*/ 0 h 403"/>
                <a:gd name="T6" fmla="*/ 7 w 557"/>
                <a:gd name="T7" fmla="*/ 0 h 403"/>
                <a:gd name="T8" fmla="*/ 7 w 557"/>
                <a:gd name="T9" fmla="*/ 396 h 403"/>
                <a:gd name="T10" fmla="*/ 557 w 557"/>
                <a:gd name="T11" fmla="*/ 396 h 403"/>
                <a:gd name="T12" fmla="*/ 557 w 557"/>
                <a:gd name="T13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7" h="403">
                  <a:moveTo>
                    <a:pt x="557" y="403"/>
                  </a:moveTo>
                  <a:lnTo>
                    <a:pt x="0" y="403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396"/>
                  </a:lnTo>
                  <a:lnTo>
                    <a:pt x="557" y="396"/>
                  </a:lnTo>
                  <a:lnTo>
                    <a:pt x="557" y="403"/>
                  </a:lnTo>
                  <a:close/>
                </a:path>
              </a:pathLst>
            </a:cu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F78B51AE-E7B3-42C3-92B6-ED57FDA80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499532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">
              <a:extLst>
                <a:ext uri="{FF2B5EF4-FFF2-40B4-BE49-F238E27FC236}">
                  <a16:creationId xmlns:a16="http://schemas.microsoft.com/office/drawing/2014/main" id="{D60B2C5F-982A-40B3-8541-25C37A420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519592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">
              <a:extLst>
                <a:ext uri="{FF2B5EF4-FFF2-40B4-BE49-F238E27FC236}">
                  <a16:creationId xmlns:a16="http://schemas.microsoft.com/office/drawing/2014/main" id="{D7ADED45-3238-4B74-BE06-108B463A2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539653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">
              <a:extLst>
                <a:ext uri="{FF2B5EF4-FFF2-40B4-BE49-F238E27FC236}">
                  <a16:creationId xmlns:a16="http://schemas.microsoft.com/office/drawing/2014/main" id="{C7BDD4D7-BEFD-4276-A0C9-F8FC76856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559713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">
              <a:extLst>
                <a:ext uri="{FF2B5EF4-FFF2-40B4-BE49-F238E27FC236}">
                  <a16:creationId xmlns:a16="http://schemas.microsoft.com/office/drawing/2014/main" id="{BCDFBBD6-D71B-462C-AC5D-589E5610D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579773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">
              <a:extLst>
                <a:ext uri="{FF2B5EF4-FFF2-40B4-BE49-F238E27FC236}">
                  <a16:creationId xmlns:a16="http://schemas.microsoft.com/office/drawing/2014/main" id="{D7408ACC-F255-40CF-853F-9BC3501AB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599834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">
              <a:extLst>
                <a:ext uri="{FF2B5EF4-FFF2-40B4-BE49-F238E27FC236}">
                  <a16:creationId xmlns:a16="http://schemas.microsoft.com/office/drawing/2014/main" id="{25F1D407-9017-4BC2-8762-20FF7C176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619894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">
              <a:extLst>
                <a:ext uri="{FF2B5EF4-FFF2-40B4-BE49-F238E27FC236}">
                  <a16:creationId xmlns:a16="http://schemas.microsoft.com/office/drawing/2014/main" id="{A928199B-191A-4E14-8A6B-FCEF7832E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639955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">
              <a:extLst>
                <a:ext uri="{FF2B5EF4-FFF2-40B4-BE49-F238E27FC236}">
                  <a16:creationId xmlns:a16="http://schemas.microsoft.com/office/drawing/2014/main" id="{28931D45-4FB4-4695-953C-792FDA690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660015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">
              <a:extLst>
                <a:ext uri="{FF2B5EF4-FFF2-40B4-BE49-F238E27FC236}">
                  <a16:creationId xmlns:a16="http://schemas.microsoft.com/office/drawing/2014/main" id="{F4778841-B960-46CB-AF19-5FBB5C2D3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680076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">
              <a:extLst>
                <a:ext uri="{FF2B5EF4-FFF2-40B4-BE49-F238E27FC236}">
                  <a16:creationId xmlns:a16="http://schemas.microsoft.com/office/drawing/2014/main" id="{71014B60-231F-4CA9-9A04-09210D10A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700136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">
              <a:extLst>
                <a:ext uri="{FF2B5EF4-FFF2-40B4-BE49-F238E27FC236}">
                  <a16:creationId xmlns:a16="http://schemas.microsoft.com/office/drawing/2014/main" id="{3BA98CFD-FBA1-4FA0-9A06-C502F071E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720197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">
              <a:extLst>
                <a:ext uri="{FF2B5EF4-FFF2-40B4-BE49-F238E27FC236}">
                  <a16:creationId xmlns:a16="http://schemas.microsoft.com/office/drawing/2014/main" id="{94DD8E9C-A8B9-4F36-BDDC-993B211FF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740257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">
              <a:extLst>
                <a:ext uri="{FF2B5EF4-FFF2-40B4-BE49-F238E27FC236}">
                  <a16:creationId xmlns:a16="http://schemas.microsoft.com/office/drawing/2014/main" id="{67F6602F-FCF3-40BA-8C5A-E4630A042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5016" y="2760317"/>
              <a:ext cx="10030" cy="3343"/>
            </a:xfrm>
            <a:prstGeom prst="rect">
              <a:avLst/>
            </a:pr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5" name="FREEFORM">
            <a:extLst>
              <a:ext uri="{FF2B5EF4-FFF2-40B4-BE49-F238E27FC236}">
                <a16:creationId xmlns:a16="http://schemas.microsoft.com/office/drawing/2014/main" id="{A93EE280-6362-4570-A9D5-9BC74D36AD1D}"/>
              </a:ext>
            </a:extLst>
          </p:cNvPr>
          <p:cNvSpPr>
            <a:spLocks noEditPoints="1"/>
          </p:cNvSpPr>
          <p:nvPr/>
        </p:nvSpPr>
        <p:spPr bwMode="auto">
          <a:xfrm>
            <a:off x="1704018" y="2961904"/>
            <a:ext cx="155487" cy="195699"/>
          </a:xfrm>
          <a:custGeom>
            <a:avLst/>
            <a:gdLst>
              <a:gd name="T0" fmla="*/ 31 w 253"/>
              <a:gd name="T1" fmla="*/ 49 h 322"/>
              <a:gd name="T2" fmla="*/ 48 w 253"/>
              <a:gd name="T3" fmla="*/ 29 h 322"/>
              <a:gd name="T4" fmla="*/ 64 w 253"/>
              <a:gd name="T5" fmla="*/ 49 h 322"/>
              <a:gd name="T6" fmla="*/ 64 w 253"/>
              <a:gd name="T7" fmla="*/ 158 h 322"/>
              <a:gd name="T8" fmla="*/ 48 w 253"/>
              <a:gd name="T9" fmla="*/ 178 h 322"/>
              <a:gd name="T10" fmla="*/ 31 w 253"/>
              <a:gd name="T11" fmla="*/ 158 h 322"/>
              <a:gd name="T12" fmla="*/ 31 w 253"/>
              <a:gd name="T13" fmla="*/ 49 h 322"/>
              <a:gd name="T14" fmla="*/ 0 w 253"/>
              <a:gd name="T15" fmla="*/ 155 h 322"/>
              <a:gd name="T16" fmla="*/ 48 w 253"/>
              <a:gd name="T17" fmla="*/ 206 h 322"/>
              <a:gd name="T18" fmla="*/ 96 w 253"/>
              <a:gd name="T19" fmla="*/ 155 h 322"/>
              <a:gd name="T20" fmla="*/ 96 w 253"/>
              <a:gd name="T21" fmla="*/ 51 h 322"/>
              <a:gd name="T22" fmla="*/ 48 w 253"/>
              <a:gd name="T23" fmla="*/ 0 h 322"/>
              <a:gd name="T24" fmla="*/ 0 w 253"/>
              <a:gd name="T25" fmla="*/ 51 h 322"/>
              <a:gd name="T26" fmla="*/ 0 w 253"/>
              <a:gd name="T27" fmla="*/ 155 h 322"/>
              <a:gd name="T28" fmla="*/ 48 w 253"/>
              <a:gd name="T29" fmla="*/ 320 h 322"/>
              <a:gd name="T30" fmla="*/ 77 w 253"/>
              <a:gd name="T31" fmla="*/ 320 h 322"/>
              <a:gd name="T32" fmla="*/ 203 w 253"/>
              <a:gd name="T33" fmla="*/ 2 h 322"/>
              <a:gd name="T34" fmla="*/ 173 w 253"/>
              <a:gd name="T35" fmla="*/ 2 h 322"/>
              <a:gd name="T36" fmla="*/ 48 w 253"/>
              <a:gd name="T37" fmla="*/ 320 h 322"/>
              <a:gd name="T38" fmla="*/ 189 w 253"/>
              <a:gd name="T39" fmla="*/ 165 h 322"/>
              <a:gd name="T40" fmla="*/ 205 w 253"/>
              <a:gd name="T41" fmla="*/ 145 h 322"/>
              <a:gd name="T42" fmla="*/ 222 w 253"/>
              <a:gd name="T43" fmla="*/ 165 h 322"/>
              <a:gd name="T44" fmla="*/ 222 w 253"/>
              <a:gd name="T45" fmla="*/ 274 h 322"/>
              <a:gd name="T46" fmla="*/ 205 w 253"/>
              <a:gd name="T47" fmla="*/ 294 h 322"/>
              <a:gd name="T48" fmla="*/ 189 w 253"/>
              <a:gd name="T49" fmla="*/ 274 h 322"/>
              <a:gd name="T50" fmla="*/ 189 w 253"/>
              <a:gd name="T51" fmla="*/ 165 h 322"/>
              <a:gd name="T52" fmla="*/ 157 w 253"/>
              <a:gd name="T53" fmla="*/ 271 h 322"/>
              <a:gd name="T54" fmla="*/ 205 w 253"/>
              <a:gd name="T55" fmla="*/ 322 h 322"/>
              <a:gd name="T56" fmla="*/ 253 w 253"/>
              <a:gd name="T57" fmla="*/ 271 h 322"/>
              <a:gd name="T58" fmla="*/ 253 w 253"/>
              <a:gd name="T59" fmla="*/ 167 h 322"/>
              <a:gd name="T60" fmla="*/ 205 w 253"/>
              <a:gd name="T61" fmla="*/ 116 h 322"/>
              <a:gd name="T62" fmla="*/ 157 w 253"/>
              <a:gd name="T63" fmla="*/ 167 h 322"/>
              <a:gd name="T64" fmla="*/ 157 w 253"/>
              <a:gd name="T65" fmla="*/ 271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53" h="322">
                <a:moveTo>
                  <a:pt x="31" y="49"/>
                </a:moveTo>
                <a:cubicBezTo>
                  <a:pt x="31" y="35"/>
                  <a:pt x="37" y="29"/>
                  <a:pt x="48" y="29"/>
                </a:cubicBezTo>
                <a:cubicBezTo>
                  <a:pt x="58" y="29"/>
                  <a:pt x="64" y="35"/>
                  <a:pt x="64" y="49"/>
                </a:cubicBezTo>
                <a:lnTo>
                  <a:pt x="64" y="158"/>
                </a:lnTo>
                <a:cubicBezTo>
                  <a:pt x="64" y="172"/>
                  <a:pt x="58" y="178"/>
                  <a:pt x="48" y="178"/>
                </a:cubicBezTo>
                <a:cubicBezTo>
                  <a:pt x="37" y="178"/>
                  <a:pt x="31" y="172"/>
                  <a:pt x="31" y="158"/>
                </a:cubicBezTo>
                <a:lnTo>
                  <a:pt x="31" y="49"/>
                </a:lnTo>
                <a:close/>
                <a:moveTo>
                  <a:pt x="0" y="155"/>
                </a:moveTo>
                <a:cubicBezTo>
                  <a:pt x="0" y="188"/>
                  <a:pt x="17" y="206"/>
                  <a:pt x="48" y="206"/>
                </a:cubicBezTo>
                <a:cubicBezTo>
                  <a:pt x="79" y="206"/>
                  <a:pt x="96" y="188"/>
                  <a:pt x="96" y="155"/>
                </a:cubicBezTo>
                <a:lnTo>
                  <a:pt x="96" y="51"/>
                </a:lnTo>
                <a:cubicBezTo>
                  <a:pt x="96" y="18"/>
                  <a:pt x="79" y="0"/>
                  <a:pt x="48" y="0"/>
                </a:cubicBezTo>
                <a:cubicBezTo>
                  <a:pt x="17" y="0"/>
                  <a:pt x="0" y="18"/>
                  <a:pt x="0" y="51"/>
                </a:cubicBezTo>
                <a:lnTo>
                  <a:pt x="0" y="155"/>
                </a:lnTo>
                <a:close/>
                <a:moveTo>
                  <a:pt x="48" y="320"/>
                </a:moveTo>
                <a:lnTo>
                  <a:pt x="77" y="320"/>
                </a:lnTo>
                <a:lnTo>
                  <a:pt x="203" y="2"/>
                </a:lnTo>
                <a:lnTo>
                  <a:pt x="173" y="2"/>
                </a:lnTo>
                <a:lnTo>
                  <a:pt x="48" y="320"/>
                </a:lnTo>
                <a:close/>
                <a:moveTo>
                  <a:pt x="189" y="165"/>
                </a:moveTo>
                <a:cubicBezTo>
                  <a:pt x="189" y="151"/>
                  <a:pt x="195" y="145"/>
                  <a:pt x="205" y="145"/>
                </a:cubicBezTo>
                <a:cubicBezTo>
                  <a:pt x="215" y="145"/>
                  <a:pt x="222" y="151"/>
                  <a:pt x="222" y="165"/>
                </a:cubicBezTo>
                <a:lnTo>
                  <a:pt x="222" y="274"/>
                </a:lnTo>
                <a:cubicBezTo>
                  <a:pt x="222" y="288"/>
                  <a:pt x="215" y="294"/>
                  <a:pt x="205" y="294"/>
                </a:cubicBezTo>
                <a:cubicBezTo>
                  <a:pt x="195" y="294"/>
                  <a:pt x="189" y="288"/>
                  <a:pt x="189" y="274"/>
                </a:cubicBezTo>
                <a:lnTo>
                  <a:pt x="189" y="165"/>
                </a:lnTo>
                <a:close/>
                <a:moveTo>
                  <a:pt x="157" y="271"/>
                </a:moveTo>
                <a:cubicBezTo>
                  <a:pt x="157" y="304"/>
                  <a:pt x="174" y="322"/>
                  <a:pt x="205" y="322"/>
                </a:cubicBezTo>
                <a:cubicBezTo>
                  <a:pt x="237" y="322"/>
                  <a:pt x="253" y="304"/>
                  <a:pt x="253" y="271"/>
                </a:cubicBezTo>
                <a:lnTo>
                  <a:pt x="253" y="167"/>
                </a:lnTo>
                <a:cubicBezTo>
                  <a:pt x="253" y="134"/>
                  <a:pt x="237" y="116"/>
                  <a:pt x="205" y="116"/>
                </a:cubicBezTo>
                <a:cubicBezTo>
                  <a:pt x="174" y="116"/>
                  <a:pt x="157" y="134"/>
                  <a:pt x="157" y="167"/>
                </a:cubicBezTo>
                <a:lnTo>
                  <a:pt x="157" y="271"/>
                </a:lnTo>
                <a:close/>
              </a:path>
            </a:pathLst>
          </a:custGeom>
          <a:solidFill>
            <a:srgbClr val="FF9F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">
            <a:extLst>
              <a:ext uri="{FF2B5EF4-FFF2-40B4-BE49-F238E27FC236}">
                <a16:creationId xmlns:a16="http://schemas.microsoft.com/office/drawing/2014/main" id="{55CF7DBB-D21E-4DC4-AB25-BC6273F8ADC7}"/>
              </a:ext>
            </a:extLst>
          </p:cNvPr>
          <p:cNvSpPr>
            <a:spLocks noEditPoints="1"/>
          </p:cNvSpPr>
          <p:nvPr/>
        </p:nvSpPr>
        <p:spPr bwMode="auto">
          <a:xfrm>
            <a:off x="1963609" y="2691140"/>
            <a:ext cx="152805" cy="152805"/>
          </a:xfrm>
          <a:custGeom>
            <a:avLst/>
            <a:gdLst>
              <a:gd name="T0" fmla="*/ 123 w 247"/>
              <a:gd name="T1" fmla="*/ 19 h 247"/>
              <a:gd name="T2" fmla="*/ 123 w 247"/>
              <a:gd name="T3" fmla="*/ 0 h 247"/>
              <a:gd name="T4" fmla="*/ 125 w 247"/>
              <a:gd name="T5" fmla="*/ 0 h 247"/>
              <a:gd name="T6" fmla="*/ 71 w 247"/>
              <a:gd name="T7" fmla="*/ 34 h 247"/>
              <a:gd name="T8" fmla="*/ 63 w 247"/>
              <a:gd name="T9" fmla="*/ 16 h 247"/>
              <a:gd name="T10" fmla="*/ 71 w 247"/>
              <a:gd name="T11" fmla="*/ 34 h 247"/>
              <a:gd name="T12" fmla="*/ 175 w 247"/>
              <a:gd name="T13" fmla="*/ 33 h 247"/>
              <a:gd name="T14" fmla="*/ 180 w 247"/>
              <a:gd name="T15" fmla="*/ 25 h 247"/>
              <a:gd name="T16" fmla="*/ 186 w 247"/>
              <a:gd name="T17" fmla="*/ 18 h 247"/>
              <a:gd name="T18" fmla="*/ 33 w 247"/>
              <a:gd name="T19" fmla="*/ 72 h 247"/>
              <a:gd name="T20" fmla="*/ 16 w 247"/>
              <a:gd name="T21" fmla="*/ 63 h 247"/>
              <a:gd name="T22" fmla="*/ 34 w 247"/>
              <a:gd name="T23" fmla="*/ 70 h 247"/>
              <a:gd name="T24" fmla="*/ 214 w 247"/>
              <a:gd name="T25" fmla="*/ 72 h 247"/>
              <a:gd name="T26" fmla="*/ 230 w 247"/>
              <a:gd name="T27" fmla="*/ 61 h 247"/>
              <a:gd name="T28" fmla="*/ 214 w 247"/>
              <a:gd name="T29" fmla="*/ 72 h 247"/>
              <a:gd name="T30" fmla="*/ 0 w 247"/>
              <a:gd name="T31" fmla="*/ 123 h 247"/>
              <a:gd name="T32" fmla="*/ 19 w 247"/>
              <a:gd name="T33" fmla="*/ 123 h 247"/>
              <a:gd name="T34" fmla="*/ 19 w 247"/>
              <a:gd name="T35" fmla="*/ 124 h 247"/>
              <a:gd name="T36" fmla="*/ 246 w 247"/>
              <a:gd name="T37" fmla="*/ 125 h 247"/>
              <a:gd name="T38" fmla="*/ 228 w 247"/>
              <a:gd name="T39" fmla="*/ 124 h 247"/>
              <a:gd name="T40" fmla="*/ 246 w 247"/>
              <a:gd name="T41" fmla="*/ 123 h 247"/>
              <a:gd name="T42" fmla="*/ 246 w 247"/>
              <a:gd name="T43" fmla="*/ 125 h 247"/>
              <a:gd name="T44" fmla="*/ 16 w 247"/>
              <a:gd name="T45" fmla="*/ 184 h 247"/>
              <a:gd name="T46" fmla="*/ 34 w 247"/>
              <a:gd name="T47" fmla="*/ 176 h 247"/>
              <a:gd name="T48" fmla="*/ 229 w 247"/>
              <a:gd name="T49" fmla="*/ 186 h 247"/>
              <a:gd name="T50" fmla="*/ 214 w 247"/>
              <a:gd name="T51" fmla="*/ 175 h 247"/>
              <a:gd name="T52" fmla="*/ 230 w 247"/>
              <a:gd name="T53" fmla="*/ 184 h 247"/>
              <a:gd name="T54" fmla="*/ 63 w 247"/>
              <a:gd name="T55" fmla="*/ 231 h 247"/>
              <a:gd name="T56" fmla="*/ 70 w 247"/>
              <a:gd name="T57" fmla="*/ 213 h 247"/>
              <a:gd name="T58" fmla="*/ 63 w 247"/>
              <a:gd name="T59" fmla="*/ 231 h 247"/>
              <a:gd name="T60" fmla="*/ 175 w 247"/>
              <a:gd name="T61" fmla="*/ 214 h 247"/>
              <a:gd name="T62" fmla="*/ 186 w 247"/>
              <a:gd name="T63" fmla="*/ 230 h 247"/>
              <a:gd name="T64" fmla="*/ 123 w 247"/>
              <a:gd name="T65" fmla="*/ 247 h 247"/>
              <a:gd name="T66" fmla="*/ 122 w 247"/>
              <a:gd name="T67" fmla="*/ 228 h 247"/>
              <a:gd name="T68" fmla="*/ 124 w 247"/>
              <a:gd name="T69" fmla="*/ 228 h 247"/>
              <a:gd name="T70" fmla="*/ 123 w 247"/>
              <a:gd name="T71" fmla="*/ 247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47" h="247">
                <a:moveTo>
                  <a:pt x="125" y="19"/>
                </a:moveTo>
                <a:lnTo>
                  <a:pt x="123" y="19"/>
                </a:lnTo>
                <a:lnTo>
                  <a:pt x="123" y="19"/>
                </a:lnTo>
                <a:lnTo>
                  <a:pt x="123" y="0"/>
                </a:lnTo>
                <a:lnTo>
                  <a:pt x="123" y="0"/>
                </a:lnTo>
                <a:lnTo>
                  <a:pt x="125" y="0"/>
                </a:lnTo>
                <a:lnTo>
                  <a:pt x="125" y="19"/>
                </a:lnTo>
                <a:close/>
                <a:moveTo>
                  <a:pt x="71" y="34"/>
                </a:moveTo>
                <a:lnTo>
                  <a:pt x="61" y="17"/>
                </a:lnTo>
                <a:lnTo>
                  <a:pt x="63" y="16"/>
                </a:lnTo>
                <a:lnTo>
                  <a:pt x="72" y="33"/>
                </a:lnTo>
                <a:lnTo>
                  <a:pt x="71" y="34"/>
                </a:lnTo>
                <a:close/>
                <a:moveTo>
                  <a:pt x="176" y="34"/>
                </a:moveTo>
                <a:lnTo>
                  <a:pt x="175" y="33"/>
                </a:lnTo>
                <a:lnTo>
                  <a:pt x="184" y="17"/>
                </a:lnTo>
                <a:lnTo>
                  <a:pt x="180" y="25"/>
                </a:lnTo>
                <a:lnTo>
                  <a:pt x="184" y="17"/>
                </a:lnTo>
                <a:lnTo>
                  <a:pt x="186" y="18"/>
                </a:lnTo>
                <a:lnTo>
                  <a:pt x="176" y="34"/>
                </a:lnTo>
                <a:close/>
                <a:moveTo>
                  <a:pt x="33" y="72"/>
                </a:moveTo>
                <a:lnTo>
                  <a:pt x="24" y="67"/>
                </a:lnTo>
                <a:lnTo>
                  <a:pt x="16" y="63"/>
                </a:lnTo>
                <a:lnTo>
                  <a:pt x="17" y="61"/>
                </a:lnTo>
                <a:lnTo>
                  <a:pt x="34" y="70"/>
                </a:lnTo>
                <a:lnTo>
                  <a:pt x="33" y="72"/>
                </a:lnTo>
                <a:close/>
                <a:moveTo>
                  <a:pt x="214" y="72"/>
                </a:moveTo>
                <a:lnTo>
                  <a:pt x="213" y="71"/>
                </a:lnTo>
                <a:lnTo>
                  <a:pt x="230" y="61"/>
                </a:lnTo>
                <a:lnTo>
                  <a:pt x="231" y="63"/>
                </a:lnTo>
                <a:lnTo>
                  <a:pt x="214" y="72"/>
                </a:lnTo>
                <a:close/>
                <a:moveTo>
                  <a:pt x="0" y="124"/>
                </a:moveTo>
                <a:lnTo>
                  <a:pt x="0" y="123"/>
                </a:lnTo>
                <a:lnTo>
                  <a:pt x="0" y="122"/>
                </a:lnTo>
                <a:lnTo>
                  <a:pt x="19" y="123"/>
                </a:lnTo>
                <a:lnTo>
                  <a:pt x="19" y="123"/>
                </a:lnTo>
                <a:lnTo>
                  <a:pt x="19" y="124"/>
                </a:lnTo>
                <a:lnTo>
                  <a:pt x="0" y="124"/>
                </a:lnTo>
                <a:close/>
                <a:moveTo>
                  <a:pt x="246" y="125"/>
                </a:moveTo>
                <a:lnTo>
                  <a:pt x="228" y="125"/>
                </a:lnTo>
                <a:lnTo>
                  <a:pt x="228" y="124"/>
                </a:lnTo>
                <a:lnTo>
                  <a:pt x="228" y="123"/>
                </a:lnTo>
                <a:lnTo>
                  <a:pt x="246" y="123"/>
                </a:lnTo>
                <a:lnTo>
                  <a:pt x="247" y="124"/>
                </a:lnTo>
                <a:lnTo>
                  <a:pt x="246" y="125"/>
                </a:lnTo>
                <a:close/>
                <a:moveTo>
                  <a:pt x="17" y="186"/>
                </a:moveTo>
                <a:lnTo>
                  <a:pt x="16" y="184"/>
                </a:lnTo>
                <a:lnTo>
                  <a:pt x="33" y="175"/>
                </a:lnTo>
                <a:lnTo>
                  <a:pt x="34" y="176"/>
                </a:lnTo>
                <a:lnTo>
                  <a:pt x="17" y="186"/>
                </a:lnTo>
                <a:close/>
                <a:moveTo>
                  <a:pt x="229" y="186"/>
                </a:moveTo>
                <a:lnTo>
                  <a:pt x="213" y="177"/>
                </a:lnTo>
                <a:lnTo>
                  <a:pt x="214" y="175"/>
                </a:lnTo>
                <a:lnTo>
                  <a:pt x="222" y="180"/>
                </a:lnTo>
                <a:lnTo>
                  <a:pt x="230" y="184"/>
                </a:lnTo>
                <a:lnTo>
                  <a:pt x="229" y="186"/>
                </a:lnTo>
                <a:close/>
                <a:moveTo>
                  <a:pt x="63" y="231"/>
                </a:moveTo>
                <a:lnTo>
                  <a:pt x="61" y="230"/>
                </a:lnTo>
                <a:lnTo>
                  <a:pt x="70" y="213"/>
                </a:lnTo>
                <a:lnTo>
                  <a:pt x="72" y="214"/>
                </a:lnTo>
                <a:lnTo>
                  <a:pt x="63" y="231"/>
                </a:lnTo>
                <a:close/>
                <a:moveTo>
                  <a:pt x="184" y="231"/>
                </a:moveTo>
                <a:lnTo>
                  <a:pt x="175" y="214"/>
                </a:lnTo>
                <a:lnTo>
                  <a:pt x="176" y="213"/>
                </a:lnTo>
                <a:lnTo>
                  <a:pt x="186" y="230"/>
                </a:lnTo>
                <a:lnTo>
                  <a:pt x="184" y="231"/>
                </a:lnTo>
                <a:close/>
                <a:moveTo>
                  <a:pt x="123" y="247"/>
                </a:moveTo>
                <a:lnTo>
                  <a:pt x="122" y="247"/>
                </a:lnTo>
                <a:lnTo>
                  <a:pt x="122" y="228"/>
                </a:lnTo>
                <a:lnTo>
                  <a:pt x="123" y="228"/>
                </a:lnTo>
                <a:lnTo>
                  <a:pt x="124" y="228"/>
                </a:lnTo>
                <a:lnTo>
                  <a:pt x="124" y="247"/>
                </a:lnTo>
                <a:lnTo>
                  <a:pt x="123" y="247"/>
                </a:lnTo>
                <a:close/>
              </a:path>
            </a:pathLst>
          </a:custGeom>
          <a:solidFill>
            <a:srgbClr val="FF9F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7" name="GROUP">
            <a:extLst>
              <a:ext uri="{FF2B5EF4-FFF2-40B4-BE49-F238E27FC236}">
                <a16:creationId xmlns:a16="http://schemas.microsoft.com/office/drawing/2014/main" id="{D45AE988-E437-4AEF-BAF3-A376317E1759}"/>
              </a:ext>
            </a:extLst>
          </p:cNvPr>
          <p:cNvGrpSpPr/>
          <p:nvPr/>
        </p:nvGrpSpPr>
        <p:grpSpPr>
          <a:xfrm>
            <a:off x="1629982" y="2530778"/>
            <a:ext cx="219826" cy="254676"/>
            <a:chOff x="9113686" y="2472784"/>
            <a:chExt cx="274160" cy="317624"/>
          </a:xfrm>
        </p:grpSpPr>
        <p:sp>
          <p:nvSpPr>
            <p:cNvPr id="98" name="FREEFORM">
              <a:extLst>
                <a:ext uri="{FF2B5EF4-FFF2-40B4-BE49-F238E27FC236}">
                  <a16:creationId xmlns:a16="http://schemas.microsoft.com/office/drawing/2014/main" id="{7A905212-A498-42FA-B5F6-E632EC660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3686" y="2472784"/>
              <a:ext cx="274160" cy="317624"/>
            </a:xfrm>
            <a:custGeom>
              <a:avLst/>
              <a:gdLst>
                <a:gd name="T0" fmla="*/ 179 w 358"/>
                <a:gd name="T1" fmla="*/ 384 h 418"/>
                <a:gd name="T2" fmla="*/ 35 w 358"/>
                <a:gd name="T3" fmla="*/ 239 h 418"/>
                <a:gd name="T4" fmla="*/ 179 w 358"/>
                <a:gd name="T5" fmla="*/ 95 h 418"/>
                <a:gd name="T6" fmla="*/ 324 w 358"/>
                <a:gd name="T7" fmla="*/ 239 h 418"/>
                <a:gd name="T8" fmla="*/ 179 w 358"/>
                <a:gd name="T9" fmla="*/ 384 h 418"/>
                <a:gd name="T10" fmla="*/ 208 w 358"/>
                <a:gd name="T11" fmla="*/ 62 h 418"/>
                <a:gd name="T12" fmla="*/ 208 w 358"/>
                <a:gd name="T13" fmla="*/ 35 h 418"/>
                <a:gd name="T14" fmla="*/ 235 w 358"/>
                <a:gd name="T15" fmla="*/ 35 h 418"/>
                <a:gd name="T16" fmla="*/ 243 w 358"/>
                <a:gd name="T17" fmla="*/ 28 h 418"/>
                <a:gd name="T18" fmla="*/ 243 w 358"/>
                <a:gd name="T19" fmla="*/ 7 h 418"/>
                <a:gd name="T20" fmla="*/ 235 w 358"/>
                <a:gd name="T21" fmla="*/ 0 h 418"/>
                <a:gd name="T22" fmla="*/ 119 w 358"/>
                <a:gd name="T23" fmla="*/ 0 h 418"/>
                <a:gd name="T24" fmla="*/ 111 w 358"/>
                <a:gd name="T25" fmla="*/ 7 h 418"/>
                <a:gd name="T26" fmla="*/ 111 w 358"/>
                <a:gd name="T27" fmla="*/ 28 h 418"/>
                <a:gd name="T28" fmla="*/ 119 w 358"/>
                <a:gd name="T29" fmla="*/ 35 h 418"/>
                <a:gd name="T30" fmla="*/ 151 w 358"/>
                <a:gd name="T31" fmla="*/ 35 h 418"/>
                <a:gd name="T32" fmla="*/ 151 w 358"/>
                <a:gd name="T33" fmla="*/ 62 h 418"/>
                <a:gd name="T34" fmla="*/ 0 w 358"/>
                <a:gd name="T35" fmla="*/ 239 h 418"/>
                <a:gd name="T36" fmla="*/ 179 w 358"/>
                <a:gd name="T37" fmla="*/ 418 h 418"/>
                <a:gd name="T38" fmla="*/ 358 w 358"/>
                <a:gd name="T39" fmla="*/ 239 h 418"/>
                <a:gd name="T40" fmla="*/ 208 w 358"/>
                <a:gd name="T41" fmla="*/ 6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8" h="418">
                  <a:moveTo>
                    <a:pt x="179" y="384"/>
                  </a:moveTo>
                  <a:cubicBezTo>
                    <a:pt x="100" y="384"/>
                    <a:pt x="35" y="319"/>
                    <a:pt x="35" y="239"/>
                  </a:cubicBezTo>
                  <a:cubicBezTo>
                    <a:pt x="35" y="159"/>
                    <a:pt x="100" y="95"/>
                    <a:pt x="179" y="95"/>
                  </a:cubicBezTo>
                  <a:cubicBezTo>
                    <a:pt x="259" y="95"/>
                    <a:pt x="324" y="159"/>
                    <a:pt x="324" y="239"/>
                  </a:cubicBezTo>
                  <a:cubicBezTo>
                    <a:pt x="324" y="319"/>
                    <a:pt x="259" y="384"/>
                    <a:pt x="179" y="384"/>
                  </a:cubicBezTo>
                  <a:close/>
                  <a:moveTo>
                    <a:pt x="208" y="62"/>
                  </a:moveTo>
                  <a:lnTo>
                    <a:pt x="208" y="35"/>
                  </a:lnTo>
                  <a:lnTo>
                    <a:pt x="235" y="35"/>
                  </a:lnTo>
                  <a:cubicBezTo>
                    <a:pt x="239" y="35"/>
                    <a:pt x="243" y="32"/>
                    <a:pt x="243" y="28"/>
                  </a:cubicBezTo>
                  <a:lnTo>
                    <a:pt x="243" y="7"/>
                  </a:lnTo>
                  <a:cubicBezTo>
                    <a:pt x="243" y="3"/>
                    <a:pt x="239" y="0"/>
                    <a:pt x="235" y="0"/>
                  </a:cubicBezTo>
                  <a:lnTo>
                    <a:pt x="119" y="0"/>
                  </a:lnTo>
                  <a:cubicBezTo>
                    <a:pt x="114" y="0"/>
                    <a:pt x="111" y="3"/>
                    <a:pt x="111" y="7"/>
                  </a:cubicBezTo>
                  <a:lnTo>
                    <a:pt x="111" y="28"/>
                  </a:lnTo>
                  <a:cubicBezTo>
                    <a:pt x="111" y="32"/>
                    <a:pt x="114" y="35"/>
                    <a:pt x="119" y="35"/>
                  </a:cubicBezTo>
                  <a:lnTo>
                    <a:pt x="151" y="35"/>
                  </a:lnTo>
                  <a:lnTo>
                    <a:pt x="151" y="62"/>
                  </a:lnTo>
                  <a:cubicBezTo>
                    <a:pt x="66" y="76"/>
                    <a:pt x="0" y="150"/>
                    <a:pt x="0" y="239"/>
                  </a:cubicBezTo>
                  <a:cubicBezTo>
                    <a:pt x="0" y="338"/>
                    <a:pt x="80" y="418"/>
                    <a:pt x="179" y="418"/>
                  </a:cubicBezTo>
                  <a:cubicBezTo>
                    <a:pt x="278" y="418"/>
                    <a:pt x="358" y="338"/>
                    <a:pt x="358" y="239"/>
                  </a:cubicBezTo>
                  <a:cubicBezTo>
                    <a:pt x="358" y="150"/>
                    <a:pt x="293" y="76"/>
                    <a:pt x="208" y="62"/>
                  </a:cubicBezTo>
                  <a:close/>
                </a:path>
              </a:pathLst>
            </a:cu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">
              <a:extLst>
                <a:ext uri="{FF2B5EF4-FFF2-40B4-BE49-F238E27FC236}">
                  <a16:creationId xmlns:a16="http://schemas.microsoft.com/office/drawing/2014/main" id="{9A76AFCA-0657-40DA-9039-35E98D083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0372" y="2516249"/>
              <a:ext cx="53495" cy="50151"/>
            </a:xfrm>
            <a:custGeom>
              <a:avLst/>
              <a:gdLst>
                <a:gd name="T0" fmla="*/ 16 w 69"/>
                <a:gd name="T1" fmla="*/ 14 h 67"/>
                <a:gd name="T2" fmla="*/ 14 w 69"/>
                <a:gd name="T3" fmla="*/ 67 h 67"/>
                <a:gd name="T4" fmla="*/ 69 w 69"/>
                <a:gd name="T5" fmla="*/ 16 h 67"/>
                <a:gd name="T6" fmla="*/ 16 w 69"/>
                <a:gd name="T7" fmla="*/ 1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67">
                  <a:moveTo>
                    <a:pt x="16" y="14"/>
                  </a:moveTo>
                  <a:cubicBezTo>
                    <a:pt x="1" y="28"/>
                    <a:pt x="0" y="52"/>
                    <a:pt x="14" y="67"/>
                  </a:cubicBezTo>
                  <a:lnTo>
                    <a:pt x="69" y="16"/>
                  </a:lnTo>
                  <a:cubicBezTo>
                    <a:pt x="55" y="1"/>
                    <a:pt x="31" y="0"/>
                    <a:pt x="16" y="14"/>
                  </a:cubicBezTo>
                  <a:close/>
                </a:path>
              </a:pathLst>
            </a:cu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">
              <a:extLst>
                <a:ext uri="{FF2B5EF4-FFF2-40B4-BE49-F238E27FC236}">
                  <a16:creationId xmlns:a16="http://schemas.microsoft.com/office/drawing/2014/main" id="{FD902D74-5BDC-472F-AF72-ED70E36F3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7392" y="2596490"/>
              <a:ext cx="30091" cy="76898"/>
            </a:xfrm>
            <a:custGeom>
              <a:avLst/>
              <a:gdLst>
                <a:gd name="T0" fmla="*/ 40 w 40"/>
                <a:gd name="T1" fmla="*/ 79 h 101"/>
                <a:gd name="T2" fmla="*/ 40 w 40"/>
                <a:gd name="T3" fmla="*/ 78 h 101"/>
                <a:gd name="T4" fmla="*/ 39 w 40"/>
                <a:gd name="T5" fmla="*/ 73 h 101"/>
                <a:gd name="T6" fmla="*/ 30 w 40"/>
                <a:gd name="T7" fmla="*/ 41 h 101"/>
                <a:gd name="T8" fmla="*/ 20 w 40"/>
                <a:gd name="T9" fmla="*/ 0 h 101"/>
                <a:gd name="T10" fmla="*/ 10 w 40"/>
                <a:gd name="T11" fmla="*/ 41 h 101"/>
                <a:gd name="T12" fmla="*/ 2 w 40"/>
                <a:gd name="T13" fmla="*/ 74 h 101"/>
                <a:gd name="T14" fmla="*/ 2 w 40"/>
                <a:gd name="T15" fmla="*/ 74 h 101"/>
                <a:gd name="T16" fmla="*/ 0 w 40"/>
                <a:gd name="T17" fmla="*/ 81 h 101"/>
                <a:gd name="T18" fmla="*/ 20 w 40"/>
                <a:gd name="T19" fmla="*/ 101 h 101"/>
                <a:gd name="T20" fmla="*/ 40 w 40"/>
                <a:gd name="T21" fmla="*/ 81 h 101"/>
                <a:gd name="T22" fmla="*/ 40 w 40"/>
                <a:gd name="T23" fmla="*/ 7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101">
                  <a:moveTo>
                    <a:pt x="40" y="79"/>
                  </a:moveTo>
                  <a:lnTo>
                    <a:pt x="40" y="78"/>
                  </a:lnTo>
                  <a:cubicBezTo>
                    <a:pt x="40" y="76"/>
                    <a:pt x="39" y="75"/>
                    <a:pt x="39" y="73"/>
                  </a:cubicBezTo>
                  <a:lnTo>
                    <a:pt x="30" y="41"/>
                  </a:lnTo>
                  <a:lnTo>
                    <a:pt x="20" y="0"/>
                  </a:lnTo>
                  <a:lnTo>
                    <a:pt x="10" y="41"/>
                  </a:lnTo>
                  <a:lnTo>
                    <a:pt x="2" y="74"/>
                  </a:lnTo>
                  <a:lnTo>
                    <a:pt x="2" y="74"/>
                  </a:lnTo>
                  <a:cubicBezTo>
                    <a:pt x="1" y="76"/>
                    <a:pt x="0" y="78"/>
                    <a:pt x="0" y="81"/>
                  </a:cubicBezTo>
                  <a:cubicBezTo>
                    <a:pt x="0" y="92"/>
                    <a:pt x="9" y="101"/>
                    <a:pt x="20" y="101"/>
                  </a:cubicBezTo>
                  <a:cubicBezTo>
                    <a:pt x="31" y="101"/>
                    <a:pt x="40" y="92"/>
                    <a:pt x="40" y="81"/>
                  </a:cubicBezTo>
                  <a:cubicBezTo>
                    <a:pt x="40" y="80"/>
                    <a:pt x="40" y="80"/>
                    <a:pt x="40" y="79"/>
                  </a:cubicBezTo>
                  <a:close/>
                </a:path>
              </a:pathLst>
            </a:custGeom>
            <a:solidFill>
              <a:srgbClr val="FF9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1" name="OVAL">
            <a:extLst>
              <a:ext uri="{FF2B5EF4-FFF2-40B4-BE49-F238E27FC236}">
                <a16:creationId xmlns:a16="http://schemas.microsoft.com/office/drawing/2014/main" id="{F0005B6D-5470-4601-A571-15A2ABCB2C9D}"/>
              </a:ext>
            </a:extLst>
          </p:cNvPr>
          <p:cNvSpPr/>
          <p:nvPr/>
        </p:nvSpPr>
        <p:spPr>
          <a:xfrm>
            <a:off x="1327311" y="2208224"/>
            <a:ext cx="1276062" cy="1276062"/>
          </a:xfrm>
          <a:prstGeom prst="ellipse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25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6" dur="100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fill="hold" grpId="1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5" dur="1000" fill="hold"/>
                                            <p:tgtEl>
                                              <p:spTgt spid="6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grpId="1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1" dur="100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0" presetClass="pat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0.07031 0 " pathEditMode="relative" ptsTypes="AA">
                                          <p:cBhvr>
                                            <p:cTn id="33" dur="4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0" presetClass="pat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0.07031 0 " pathEditMode="relative" ptsTypes="AA">
                                          <p:cBhvr>
                                            <p:cTn id="35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0" presetClass="path" presetSubtype="0" fill="hold" grpId="3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0.07031 0 " pathEditMode="relative" ptsTypes="AA">
                                          <p:cBhvr>
                                            <p:cTn id="37" dur="4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0" presetClass="path" presetSubtype="0" fill="hold" grpId="3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0.07031 0 " pathEditMode="relative" ptsTypes="AA">
                                          <p:cBhvr>
                                            <p:cTn id="39" dur="4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0" presetClass="pat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0.07031 0 " pathEditMode="relative" ptsTypes="AA">
                                          <p:cBhvr>
                                            <p:cTn id="41" dur="4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0" presetClass="pat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0.07031 0 " pathEditMode="relative" ptsTypes="AA">
                                          <p:cBhvr>
                                            <p:cTn id="43" dur="4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49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9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8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8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8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8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57" dur="46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0" presetClass="path" presetSubtype="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0.07031 0 " pathEditMode="relative" ptsTypes="AA">
                                          <p:cBhvr>
                                            <p:cTn id="59" dur="4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0" presetClass="path" presetSubtype="0" fill="hold" grpId="3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0.07031 0 " pathEditMode="relative" ptsTypes="AA">
                                          <p:cBhvr>
                                            <p:cTn id="61" dur="4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0" presetClass="path" presetSubtype="0" fill="hold" grpId="1" nodeType="withEffect" nodePh="1">
                                      <p:stCondLst>
                                        <p:cond delay="1000"/>
                                      </p:stCondLst>
                                      <p:endCondLst>
                                        <p:cond evt="begin" delay="0">
                                          <p:tn val="62"/>
                                        </p:cond>
                                      </p:endCondLst>
                                      <p:childTnLst>
                                        <p:animMotion origin="layout" path="M 0 0 L 0.07031 0 " pathEditMode="relative" ptsTypes="AA">
                                          <p:cBhvr>
                                            <p:cTn id="63" dur="4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0" presetClass="path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0.07031 0 " pathEditMode="relative" ptsTypes="AA">
                                          <p:cBhvr>
                                            <p:cTn id="65" dur="4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0" presetClass="path" presetSubtype="0" fill="hold" grpId="2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0 0 L 0.07031 0 " pathEditMode="relative" ptsTypes="AA">
                                          <p:cBhvr>
                                            <p:cTn id="85" dur="28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2" decel="10000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3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3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6" presetClass="emph" presetSubtype="0" fill="hold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99" dur="10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" presetID="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iterate type="lt">
                                        <p:tmAbs val="30"/>
                                      </p:iterate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49" presetClass="exit" presetSubtype="0" accel="10000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3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8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fill="hold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17" dur="1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49" presetClass="exit" presetSubtype="0" accel="10000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9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4" presetID="2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6" presetClass="emph" presetSubtype="0" fill="hold" nodeType="withEffect" p14:presetBounceEnd="100000">
                                      <p:stCondLst>
                                        <p:cond delay="9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29" dur="100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0" presetID="49" presetClass="exit" presetSubtype="0" accel="10000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1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6" presetID="2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0" presetID="6" presetClass="emph" presetSubtype="0" fill="hold" nodeType="withEffect" p14:presetBounceEnd="10000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41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2" presetID="50" presetClass="entr" presetSubtype="0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6" dur="10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6" presetClass="emph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148" dur="4300" fill="hold"/>
                                            <p:tgtEl>
                                              <p:spTgt spid="10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9" presetID="49" presetClass="exit" presetSubtype="0" accel="10000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0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5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5" presetID="2" presetClass="exit" presetSubtype="8" accel="10000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56" dur="35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7" dur="35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9" presetID="2" presetClass="exit" presetSubtype="8" accel="10000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0" dur="35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1" dur="35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3" presetID="2" presetClass="exit" presetSubtype="8" accel="100000" fill="hold" grpId="4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4" dur="35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5" dur="35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7" presetID="2" presetClass="exit" presetSubtype="8" accel="100000" fill="hold" grpId="4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8" dur="3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9" dur="3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2" presetClass="exit" presetSubtype="8" accel="10000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2" dur="35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3" dur="35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5" presetID="2" presetClass="exit" presetSubtype="8" accel="10000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6" dur="35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7" dur="35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9" presetID="2" presetClass="exit" presetSubtype="8" accel="100000" fill="hold" grpId="3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0" dur="35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1" dur="35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3" presetID="2" presetClass="exit" presetSubtype="8" accel="100000" fill="hold" grpId="3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4" dur="35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5" dur="35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7" presetID="2" presetClass="exit" presetSubtype="8" accel="100000" fill="hold" grpId="4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8" dur="350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9" dur="350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1" presetID="2" presetClass="exit" presetSubtype="8" accel="100000" fill="hold" grpId="2" nodeType="withEffect" nodePh="1">
                                      <p:stCondLst>
                                        <p:cond delay="6500"/>
                                      </p:stCondLst>
                                      <p:endCondLst>
                                        <p:cond evt="begin" delay="0">
                                          <p:tn val="191"/>
                                        </p:cond>
                                      </p:endCondLst>
                                      <p:childTnLst>
                                        <p:anim calcmode="lin" valueType="num">
                                          <p:cBhvr additive="base">
                                            <p:cTn id="192" dur="35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3" dur="35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5" presetID="2" presetClass="exit" presetSubtype="8" accel="100000" fill="hold" grpId="2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96" dur="35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35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9" presetID="2" presetClass="exit" presetSubtype="2" accel="100000" fill="hold" grpId="1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0" dur="3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1" dur="3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3" presetID="0" presetClass="path" presetSubtype="0" decel="100000" fill="hold" grpId="1" nodeType="withEffect">
                                      <p:stCondLst>
                                        <p:cond delay="62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0 L -0.04219 0 " pathEditMode="relative" ptsTypes="AA">
                                          <p:cBhvr>
                                            <p:cTn id="20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5" presetID="0" presetClass="path" presetSubtype="0" decel="100000" fill="hold" grpId="1" nodeType="withEffect">
                                      <p:stCondLst>
                                        <p:cond delay="62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0 L -0.04219 0 " pathEditMode="relative" ptsTypes="AA">
                                          <p:cBhvr>
                                            <p:cTn id="20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7" presetID="2" presetClass="exit" presetSubtype="2" accel="100000" fill="hold" grpId="2" nodeType="withEffect">
                                      <p:stCondLst>
                                        <p:cond delay="6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208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9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1" presetID="2" presetClass="exit" presetSubtype="2" accel="100000" fill="hold" grpId="2" nodeType="withEffect">
                                      <p:stCondLst>
                                        <p:cond delay="69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212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3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5" presetID="2" presetClass="exit" presetSubtype="2" accel="100000" fill="hold" grpId="1" nodeType="withEffect">
                                      <p:stCondLst>
                                        <p:cond delay="7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216" dur="3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7" dur="3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9" presetID="49" presetClass="exit" presetSubtype="0" accel="100000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0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1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5" presetID="49" presetClass="exit" presetSubtype="0" accel="100000" fill="hold" grpId="2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6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7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9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1" presetID="49" presetClass="exit" presetSubtype="0" accel="100000" fill="hold" grpId="2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2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3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5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7" presetID="49" presetClass="exit" presetSubtype="0" accel="100000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8" dur="50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9" dur="50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0" dur="50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1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3" presetID="49" presetClass="exit" presetSubtype="0" accel="100000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4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5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6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7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9" presetID="49" presetClass="exit" presetSubtype="0" accel="100000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0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1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2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3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5" presetID="49" presetClass="exit" presetSubtype="0" accel="100000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6" dur="50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7" dur="50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8" dur="50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9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1" presetID="49" presetClass="exit" presetSubtype="0" accel="100000" fill="hold" grpId="2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2" dur="500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3" dur="500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4" dur="500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5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7" presetID="49" presetClass="exit" presetSubtype="0" accel="100000" fill="hold" grpId="0" nodeType="withEffect" nodePh="1">
                                      <p:stCondLst>
                                        <p:cond delay="7000"/>
                                      </p:stCondLst>
                                      <p:endCondLst>
                                        <p:cond evt="begin" delay="0">
                                          <p:tn val="267"/>
                                        </p:cond>
                                      </p:endCondLst>
                                      <p:childTnLst>
                                        <p:anim calcmode="lin" valueType="num">
                                          <p:cBhvr>
                                            <p:cTn id="268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9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1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3" presetID="49" presetClass="exit" presetSubtype="0" accel="10000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74" dur="50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5" dur="50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6" dur="50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7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7" grpId="1"/>
          <p:bldP spid="17" grpId="2"/>
          <p:bldP spid="19" grpId="0"/>
          <p:bldP spid="19" grpId="1"/>
          <p:bldP spid="19" grpId="2"/>
          <p:bldP spid="21" grpId="0"/>
          <p:bldP spid="21" grpId="1"/>
          <p:bldP spid="23" grpId="0"/>
          <p:bldP spid="23" grpId="1"/>
          <p:bldP spid="63" grpId="0"/>
          <p:bldP spid="63" grpId="1"/>
          <p:bldP spid="63" grpId="2"/>
          <p:bldP spid="69" grpId="0" animBg="1"/>
          <p:bldP spid="69" grpId="1" animBg="1"/>
          <p:bldP spid="69" grpId="2" animBg="1"/>
          <p:bldP spid="69" grpId="3" animBg="1"/>
          <p:bldP spid="69" grpId="4" animBg="1"/>
          <p:bldP spid="70" grpId="0" animBg="1"/>
          <p:bldP spid="70" grpId="1" animBg="1"/>
          <p:bldP spid="70" grpId="2" animBg="1"/>
          <p:bldP spid="70" grpId="3" animBg="1"/>
          <p:bldP spid="70" grpId="4" animBg="1"/>
          <p:bldP spid="71" grpId="0" animBg="1"/>
          <p:bldP spid="71" grpId="1" animBg="1"/>
          <p:bldP spid="71" grpId="2" animBg="1"/>
          <p:bldP spid="71" grpId="3" animBg="1"/>
          <p:bldP spid="95" grpId="0" animBg="1"/>
          <p:bldP spid="95" grpId="1" animBg="1"/>
          <p:bldP spid="95" grpId="2" animBg="1"/>
          <p:bldP spid="95" grpId="3" animBg="1"/>
          <p:bldP spid="96" grpId="0" animBg="1"/>
          <p:bldP spid="96" grpId="1" animBg="1"/>
          <p:bldP spid="96" grpId="2" animBg="1"/>
          <p:bldP spid="101" grpId="0" animBg="1"/>
          <p:bldP spid="101" grpId="1" animBg="1"/>
          <p:bldP spid="101" grpId="2" animBg="1"/>
          <p:bldP spid="101" grpId="3" animBg="1"/>
          <p:bldP spid="101" grpId="4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00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000" fill="hold"/>
                                            <p:tgtEl>
                                              <p:spTgt spid="6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100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0" presetClass="pat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0.07031 0 " pathEditMode="relative" ptsTypes="AA">
                                          <p:cBhvr>
                                            <p:cTn id="33" dur="4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0" presetClass="pat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0.07031 0 " pathEditMode="relative" ptsTypes="AA">
                                          <p:cBhvr>
                                            <p:cTn id="35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0" presetClass="path" presetSubtype="0" fill="hold" grpId="3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0.07031 0 " pathEditMode="relative" ptsTypes="AA">
                                          <p:cBhvr>
                                            <p:cTn id="37" dur="4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0" presetClass="path" presetSubtype="0" fill="hold" grpId="3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0.07031 0 " pathEditMode="relative" ptsTypes="AA">
                                          <p:cBhvr>
                                            <p:cTn id="39" dur="4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0" presetClass="pat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0.07031 0 " pathEditMode="relative" ptsTypes="AA">
                                          <p:cBhvr>
                                            <p:cTn id="41" dur="4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0" presetClass="pat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0.07031 0 " pathEditMode="relative" ptsTypes="AA">
                                          <p:cBhvr>
                                            <p:cTn id="43" dur="4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49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9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8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8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8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8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57" dur="46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0" presetClass="path" presetSubtype="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0.07031 0 " pathEditMode="relative" ptsTypes="AA">
                                          <p:cBhvr>
                                            <p:cTn id="59" dur="4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0" presetClass="path" presetSubtype="0" fill="hold" grpId="3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0.07031 0 " pathEditMode="relative" ptsTypes="AA">
                                          <p:cBhvr>
                                            <p:cTn id="61" dur="4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0" presetClass="path" presetSubtype="0" fill="hold" grpId="1" nodeType="withEffect" nodePh="1">
                                      <p:stCondLst>
                                        <p:cond delay="1000"/>
                                      </p:stCondLst>
                                      <p:endCondLst>
                                        <p:cond evt="begin" delay="0">
                                          <p:tn val="62"/>
                                        </p:cond>
                                      </p:endCondLst>
                                      <p:childTnLst>
                                        <p:animMotion origin="layout" path="M 0 0 L 0.07031 0 " pathEditMode="relative" ptsTypes="AA">
                                          <p:cBhvr>
                                            <p:cTn id="63" dur="4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0" presetClass="path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0.07031 0 " pathEditMode="relative" ptsTypes="AA">
                                          <p:cBhvr>
                                            <p:cTn id="65" dur="4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0" presetClass="path" presetSubtype="0" fill="hold" grpId="2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0 0 L 0.07031 0 " pathEditMode="relative" ptsTypes="AA">
                                          <p:cBhvr>
                                            <p:cTn id="85" dur="28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2" decel="10000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3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3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6" presetClass="emph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99" dur="10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" presetID="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iterate type="lt">
                                        <p:tmAbs val="30"/>
                                      </p:iterate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49" presetClass="exit" presetSubtype="0" accel="10000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3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8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1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49" presetClass="exit" presetSubtype="0" accel="10000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9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4" presetID="2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6" presetClass="emph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29" dur="100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0" presetID="49" presetClass="exit" presetSubtype="0" accel="10000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1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6" presetID="2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0" presetID="6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41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2" presetID="50" presetClass="entr" presetSubtype="0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6" dur="10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6" presetClass="emph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148" dur="4300" fill="hold"/>
                                            <p:tgtEl>
                                              <p:spTgt spid="10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9" presetID="49" presetClass="exit" presetSubtype="0" accel="10000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0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5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5" presetID="2" presetClass="exit" presetSubtype="8" accel="10000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56" dur="35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7" dur="35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9" presetID="2" presetClass="exit" presetSubtype="8" accel="10000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0" dur="35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1" dur="35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3" presetID="2" presetClass="exit" presetSubtype="8" accel="100000" fill="hold" grpId="4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4" dur="35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5" dur="35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7" presetID="2" presetClass="exit" presetSubtype="8" accel="100000" fill="hold" grpId="4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8" dur="3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9" dur="3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2" presetClass="exit" presetSubtype="8" accel="10000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2" dur="35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3" dur="35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5" presetID="2" presetClass="exit" presetSubtype="8" accel="10000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6" dur="35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7" dur="35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9" presetID="2" presetClass="exit" presetSubtype="8" accel="100000" fill="hold" grpId="3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0" dur="35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1" dur="35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3" presetID="2" presetClass="exit" presetSubtype="8" accel="100000" fill="hold" grpId="3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4" dur="35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5" dur="35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7" presetID="2" presetClass="exit" presetSubtype="8" accel="100000" fill="hold" grpId="4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8" dur="350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9" dur="350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1" presetID="2" presetClass="exit" presetSubtype="8" accel="100000" fill="hold" grpId="2" nodeType="withEffect" nodePh="1">
                                      <p:stCondLst>
                                        <p:cond delay="6500"/>
                                      </p:stCondLst>
                                      <p:endCondLst>
                                        <p:cond evt="begin" delay="0">
                                          <p:tn val="191"/>
                                        </p:cond>
                                      </p:endCondLst>
                                      <p:childTnLst>
                                        <p:anim calcmode="lin" valueType="num">
                                          <p:cBhvr additive="base">
                                            <p:cTn id="192" dur="35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3" dur="35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5" presetID="2" presetClass="exit" presetSubtype="8" accel="100000" fill="hold" grpId="2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96" dur="35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35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9" presetID="2" presetClass="exit" presetSubtype="2" accel="100000" fill="hold" grpId="1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0" dur="3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1" dur="3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3" presetID="0" presetClass="path" presetSubtype="0" decel="100000" fill="hold" grpId="1" nodeType="withEffect">
                                      <p:stCondLst>
                                        <p:cond delay="62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0 L -0.04219 0 " pathEditMode="relative" ptsTypes="AA">
                                          <p:cBhvr>
                                            <p:cTn id="20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5" presetID="0" presetClass="path" presetSubtype="0" decel="100000" fill="hold" grpId="1" nodeType="withEffect">
                                      <p:stCondLst>
                                        <p:cond delay="62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0 L -0.04219 0 " pathEditMode="relative" ptsTypes="AA">
                                          <p:cBhvr>
                                            <p:cTn id="20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7" presetID="2" presetClass="exit" presetSubtype="2" accel="100000" fill="hold" grpId="2" nodeType="withEffect">
                                      <p:stCondLst>
                                        <p:cond delay="6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208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9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1" presetID="2" presetClass="exit" presetSubtype="2" accel="100000" fill="hold" grpId="2" nodeType="withEffect">
                                      <p:stCondLst>
                                        <p:cond delay="69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212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3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5" presetID="2" presetClass="exit" presetSubtype="2" accel="100000" fill="hold" grpId="1" nodeType="withEffect">
                                      <p:stCondLst>
                                        <p:cond delay="7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216" dur="3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7" dur="3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9" presetID="49" presetClass="exit" presetSubtype="0" accel="100000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0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1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5" presetID="49" presetClass="exit" presetSubtype="0" accel="100000" fill="hold" grpId="2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6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7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9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1" presetID="49" presetClass="exit" presetSubtype="0" accel="100000" fill="hold" grpId="2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2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3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5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7" presetID="49" presetClass="exit" presetSubtype="0" accel="100000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8" dur="50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9" dur="50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0" dur="50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1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3" presetID="49" presetClass="exit" presetSubtype="0" accel="100000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4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5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6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7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9" presetID="49" presetClass="exit" presetSubtype="0" accel="100000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0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1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2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3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5" presetID="49" presetClass="exit" presetSubtype="0" accel="100000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6" dur="50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7" dur="50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8" dur="50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9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1" presetID="49" presetClass="exit" presetSubtype="0" accel="100000" fill="hold" grpId="2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2" dur="500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3" dur="500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4" dur="500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5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7" presetID="49" presetClass="exit" presetSubtype="0" accel="100000" fill="hold" grpId="0" nodeType="withEffect" nodePh="1">
                                      <p:stCondLst>
                                        <p:cond delay="7000"/>
                                      </p:stCondLst>
                                      <p:endCondLst>
                                        <p:cond evt="begin" delay="0">
                                          <p:tn val="267"/>
                                        </p:cond>
                                      </p:endCondLst>
                                      <p:childTnLst>
                                        <p:anim calcmode="lin" valueType="num">
                                          <p:cBhvr>
                                            <p:cTn id="268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9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1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3" presetID="49" presetClass="exit" presetSubtype="0" accel="10000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74" dur="50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5" dur="50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6" dur="50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7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7" grpId="1"/>
          <p:bldP spid="17" grpId="2"/>
          <p:bldP spid="19" grpId="0"/>
          <p:bldP spid="19" grpId="1"/>
          <p:bldP spid="19" grpId="2"/>
          <p:bldP spid="21" grpId="0"/>
          <p:bldP spid="21" grpId="1"/>
          <p:bldP spid="23" grpId="0"/>
          <p:bldP spid="23" grpId="1"/>
          <p:bldP spid="63" grpId="0"/>
          <p:bldP spid="63" grpId="1"/>
          <p:bldP spid="63" grpId="2"/>
          <p:bldP spid="69" grpId="0" animBg="1"/>
          <p:bldP spid="69" grpId="1" animBg="1"/>
          <p:bldP spid="69" grpId="2" animBg="1"/>
          <p:bldP spid="69" grpId="3" animBg="1"/>
          <p:bldP spid="69" grpId="4" animBg="1"/>
          <p:bldP spid="70" grpId="0" animBg="1"/>
          <p:bldP spid="70" grpId="1" animBg="1"/>
          <p:bldP spid="70" grpId="2" animBg="1"/>
          <p:bldP spid="70" grpId="3" animBg="1"/>
          <p:bldP spid="70" grpId="4" animBg="1"/>
          <p:bldP spid="71" grpId="0" animBg="1"/>
          <p:bldP spid="71" grpId="1" animBg="1"/>
          <p:bldP spid="71" grpId="2" animBg="1"/>
          <p:bldP spid="71" grpId="3" animBg="1"/>
          <p:bldP spid="95" grpId="0" animBg="1"/>
          <p:bldP spid="95" grpId="1" animBg="1"/>
          <p:bldP spid="95" grpId="2" animBg="1"/>
          <p:bldP spid="95" grpId="3" animBg="1"/>
          <p:bldP spid="96" grpId="0" animBg="1"/>
          <p:bldP spid="96" grpId="1" animBg="1"/>
          <p:bldP spid="96" grpId="2" animBg="1"/>
          <p:bldP spid="101" grpId="0" animBg="1"/>
          <p:bldP spid="101" grpId="1" animBg="1"/>
          <p:bldP spid="101" grpId="2" animBg="1"/>
          <p:bldP spid="101" grpId="3" animBg="1"/>
          <p:bldP spid="101" grpId="4" animBg="1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3705</TotalTime>
  <Words>174</Words>
  <Application>Microsoft Office PowerPoint</Application>
  <PresentationFormat>Widescreen</PresentationFormat>
  <Paragraphs>34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Bebas Neue</vt:lpstr>
      <vt:lpstr>Calibri</vt:lpstr>
      <vt:lpstr>Calibri Light</vt:lpstr>
      <vt:lpstr>Lobster 1.4</vt:lpstr>
      <vt:lpstr>Oleo Script</vt:lpstr>
      <vt:lpstr>Open Sans Light</vt:lpstr>
      <vt:lpstr>Oswald Medium</vt:lpstr>
      <vt:lpstr>QUARTZO demo</vt:lpstr>
      <vt:lpstr>Raleway</vt:lpstr>
      <vt:lpstr>Raleway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ROOTPIXEL</cp:lastModifiedBy>
  <cp:revision>113</cp:revision>
  <dcterms:created xsi:type="dcterms:W3CDTF">2017-10-25T03:40:40Z</dcterms:created>
  <dcterms:modified xsi:type="dcterms:W3CDTF">2017-12-14T02:59:03Z</dcterms:modified>
</cp:coreProperties>
</file>